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59B63-CACC-4642-9DD8-C73FF717FA82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A5DE1-EFE6-4475-A6FC-C80BD344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9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7996BCF-F1BC-43E1-9AF6-48A2E0BA13D5}" type="slidenum">
              <a:rPr lang="ru-RU" i="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ru-RU" i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027DDAF-EC12-465A-B5BF-B0EFEC602DA0}" type="slidenum">
              <a:rPr lang="ru-RU" i="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ru-RU" i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B2B30C-FD8A-422F-8C5C-FC8EC91B66B4}" type="slidenum">
              <a:rPr lang="ru-RU" i="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ru-RU" i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smtClean="0">
              <a:solidFill>
                <a:srgbClr val="FFFFFF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CCA79-3CF8-4D6A-AD5B-F94A3BB61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4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7E16D-48FE-4B2B-BA4D-558BA377F66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51F2-FA7B-4D4E-A0A8-8F20B2E9051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60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24734-7FEC-4787-AE90-FB77D46B553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09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128F-BF5F-4344-B153-4CB1AF1452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1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0A9C6-8100-4F95-B875-01CCF1413B8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8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489D-5BF4-4895-86E7-28B9C2A1757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3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75890-6103-4D82-A8F4-0712D99018D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2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A70-79FD-4581-BE96-884D11E588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2E60-F6F0-40BB-93B8-89EF8F84725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29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1FDC9-8C9A-40EF-9090-92050AE39D2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4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4243E-FCB9-48CD-8C72-8B4E5BD0B98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2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A2DA6-3B90-44E0-B163-DC2347D2299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3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DAE358-3014-473E-B484-0671DD80CEDF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215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3076" name="Picture 5" descr="38043906_1231751563_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9375"/>
            <a:ext cx="7848600" cy="670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6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4099" name="Picture 4" descr="Рисунок1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04800"/>
            <a:ext cx="8229600" cy="617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5124" name="Picture 7" descr="romash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50"/>
          <a:stretch>
            <a:fillRect/>
          </a:stretch>
        </p:blipFill>
        <p:spPr bwMode="auto">
          <a:xfrm>
            <a:off x="762000" y="195263"/>
            <a:ext cx="75438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6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Океан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Ecologika2</dc:creator>
  <cp:lastModifiedBy>Ecologika</cp:lastModifiedBy>
  <cp:revision>1</cp:revision>
  <dcterms:created xsi:type="dcterms:W3CDTF">2015-01-14T10:21:07Z</dcterms:created>
  <dcterms:modified xsi:type="dcterms:W3CDTF">2015-01-14T13:52:20Z</dcterms:modified>
</cp:coreProperties>
</file>