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3DE5C-E669-47A3-929F-AB717C1D3FC6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A8C6C-1D90-41EF-8D1E-5865A402F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D59F15-A618-4904-AC13-CD024F7894C0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D177AD3-9BAD-4DDC-A5B7-FCF9505AE6B0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3019B54-2C57-4C99-ABC4-C709330C46E6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7559673-F5B2-47E5-8C45-6A89CA267F0F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58381B4-5878-4300-9AE4-51F56C3A5E30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CCA5AFE-130D-4921-924A-4399B1EAE1B5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21E8D50-4E32-4D3C-A6DB-717FBB740C1F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4EDABDD-402C-450C-B15B-254074A97B15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7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26739ED-D0A5-40AC-A198-F264B85B2F2D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E911527-09C6-4352-99D1-80EF15C3F257}" type="slidenum">
              <a:rPr lang="ru-RU" i="0">
                <a:solidFill>
                  <a:prstClr val="black"/>
                </a:solidFill>
                <a:latin typeface="Arial" charset="0"/>
              </a:rPr>
              <a:pPr eaLnBrk="1" hangingPunct="1"/>
              <a:t>9</a:t>
            </a:fld>
            <a:endParaRPr lang="ru-RU" i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FFFFFF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9C4157-38BB-4BED-803B-13F33D487D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5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EB9E-D9BF-4B48-8EB3-6C4D412ED7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53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D25E6-A78F-411E-A34C-016BC7B08D9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0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DF00B-25DC-4265-B702-E4CFB2CA00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0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47116-69A6-4892-B9BE-B99314E0556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6718-8BE9-4E3F-BD72-699896BFAC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3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1F2A-2909-4A96-BB73-5F712203873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0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03E2-5DA3-4A5A-B2F5-42D79F72C28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8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62CE5-E0CA-4C79-9E55-AE0BBD9C474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7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5FD1-2A85-4571-8A7C-D740D253AB0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6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9987-7854-4F54-8F11-D837627795C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2359D-C5A0-4F82-99AA-24E62BEC8D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4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6132-8D44-471D-B3C6-D86C9DF5D9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8D85C8-BA18-43CF-8C78-8CDC523BE3F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216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alks.guns.ru/forums/icons/forum_pictures/000756/756445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997075"/>
            <a:ext cx="8839200" cy="2346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ru-RU" sz="4000" b="1" dirty="0" smtClean="0">
                <a:effectLst/>
              </a:rPr>
              <a:t>Внеклассное мероприятие по географии </a:t>
            </a:r>
            <a:r>
              <a:rPr lang="en-US" sz="4000" b="1" smtClean="0">
                <a:effectLst/>
              </a:rPr>
              <a:t/>
            </a:r>
            <a:br>
              <a:rPr lang="en-US" sz="4000" b="1" smtClean="0">
                <a:effectLst/>
              </a:rPr>
            </a:br>
            <a:r>
              <a:rPr lang="ru-RU" sz="4000" b="1" smtClean="0">
                <a:effectLst/>
              </a:rPr>
              <a:t>с </a:t>
            </a:r>
            <a:r>
              <a:rPr lang="ru-RU" sz="4000" b="1" dirty="0" smtClean="0">
                <a:effectLst/>
              </a:rPr>
              <a:t>турист</a:t>
            </a:r>
            <a:r>
              <a:rPr lang="en-US" sz="4000" b="1" dirty="0" smtClean="0">
                <a:effectLst/>
              </a:rPr>
              <a:t>c</a:t>
            </a:r>
            <a:r>
              <a:rPr lang="ru-RU" sz="4000" b="1" dirty="0" smtClean="0">
                <a:effectLst/>
              </a:rPr>
              <a:t>ко-краеведческой направленностью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endParaRPr lang="ru-RU" sz="4000" b="1" dirty="0" smtClean="0">
              <a:latin typeface="Comic Sans MS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59288"/>
            <a:ext cx="7239000" cy="1752600"/>
          </a:xfrm>
        </p:spPr>
        <p:txBody>
          <a:bodyPr/>
          <a:lstStyle/>
          <a:p>
            <a:pPr algn="r" eaLnBrk="1" hangingPunct="1">
              <a:defRPr/>
            </a:pPr>
            <a:endParaRPr lang="en-US" sz="2400" i="1" dirty="0" smtClean="0">
              <a:latin typeface="Times New Roman" pitchFamily="18" charset="0"/>
            </a:endParaRPr>
          </a:p>
          <a:p>
            <a:pPr algn="r" eaLnBrk="1" hangingPunct="1">
              <a:defRPr/>
            </a:pPr>
            <a:endParaRPr lang="en-US" sz="2400" i="1" dirty="0" smtClean="0">
              <a:latin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400" i="1" dirty="0" smtClean="0">
                <a:latin typeface="Times New Roman" pitchFamily="18" charset="0"/>
              </a:rPr>
              <a:t>Пушкина Елена Афанасьевна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657600" y="618648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i="0" smtClean="0">
                <a:solidFill>
                  <a:srgbClr val="FFFFFF"/>
                </a:solidFill>
              </a:rPr>
              <a:t>2010 год</a:t>
            </a:r>
          </a:p>
        </p:txBody>
      </p:sp>
    </p:spTree>
    <p:extLst>
      <p:ext uri="{BB962C8B-B14F-4D97-AF65-F5344CB8AC3E}">
        <p14:creationId xmlns:p14="http://schemas.microsoft.com/office/powerpoint/2010/main" val="13904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2" name="Picture 7" descr="krapiva-dvudomna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0350"/>
            <a:ext cx="731520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7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8439" name="Picture 7" descr="SL5538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8839200" cy="589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SL5558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3350"/>
            <a:ext cx="8686800" cy="6515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78100"/>
            <a:ext cx="91440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800" smtClean="0"/>
              <a:t>Игра </a:t>
            </a:r>
            <a:r>
              <a:rPr lang="ru-RU" sz="8800" smtClean="0">
                <a:latin typeface="Metropol Di" pitchFamily="82" charset="0"/>
              </a:rPr>
              <a:t>«Трансформер»</a:t>
            </a:r>
          </a:p>
        </p:txBody>
      </p:sp>
    </p:spTree>
    <p:extLst>
      <p:ext uri="{BB962C8B-B14F-4D97-AF65-F5344CB8AC3E}">
        <p14:creationId xmlns:p14="http://schemas.microsoft.com/office/powerpoint/2010/main" val="14561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95250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000" smtClean="0"/>
              <a:t>Игра </a:t>
            </a:r>
            <a:br>
              <a:rPr lang="ru-RU" sz="8000" smtClean="0"/>
            </a:br>
            <a:r>
              <a:rPr lang="ru-RU" sz="8000" smtClean="0">
                <a:latin typeface="Metropol Di" pitchFamily="82" charset="0"/>
              </a:rPr>
              <a:t>«Собери рюкзачок»</a:t>
            </a:r>
          </a:p>
        </p:txBody>
      </p:sp>
    </p:spTree>
    <p:extLst>
      <p:ext uri="{BB962C8B-B14F-4D97-AF65-F5344CB8AC3E}">
        <p14:creationId xmlns:p14="http://schemas.microsoft.com/office/powerpoint/2010/main" val="25643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7" descr="click for enlarge 392 X 640 179.0 Kb 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5105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1752600" y="3276600"/>
            <a:ext cx="2232025" cy="74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FFFFFF"/>
                </a:solidFill>
              </a:rPr>
              <a:t>аптечка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876800" y="4343400"/>
            <a:ext cx="2232025" cy="74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FF"/>
                </a:solidFill>
              </a:rPr>
              <a:t>спички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 rot="-958724">
            <a:off x="457200" y="685800"/>
            <a:ext cx="2232025" cy="74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FFFFFF"/>
                </a:solidFill>
              </a:rPr>
              <a:t>палатка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4648200" y="3276600"/>
            <a:ext cx="2232025" cy="74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FFFFFF"/>
                </a:solidFill>
              </a:rPr>
              <a:t>компас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 rot="1313947">
            <a:off x="6019800" y="609600"/>
            <a:ext cx="2232025" cy="74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FFFFFF"/>
                </a:solidFill>
              </a:rPr>
              <a:t>карта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 rot="-1151229">
            <a:off x="636588" y="1725613"/>
            <a:ext cx="223202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FFFFFF"/>
                </a:solidFill>
              </a:rPr>
              <a:t>Спальный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FFFFFF"/>
                </a:solidFill>
              </a:rPr>
              <a:t> мешок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200400" y="609600"/>
            <a:ext cx="2586038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FFFFFF"/>
                </a:solidFill>
              </a:rPr>
              <a:t>КЛМН (кружка,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FFFFFF"/>
                </a:solidFill>
              </a:rPr>
              <a:t> ложка,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FFFFFF"/>
                </a:solidFill>
              </a:rPr>
              <a:t> миска, нож)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3200400" y="2209800"/>
            <a:ext cx="2232025" cy="74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FFFFFF"/>
                </a:solidFill>
              </a:rPr>
              <a:t>котелок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676400" y="4267200"/>
            <a:ext cx="2232025" cy="74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FFFFFF"/>
                </a:solidFill>
              </a:rPr>
              <a:t>коврик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 rot="1568518">
            <a:off x="6019800" y="1600200"/>
            <a:ext cx="2232025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FFFFFF"/>
                </a:solidFill>
              </a:rPr>
              <a:t>Накидка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smtClean="0">
                <a:solidFill>
                  <a:srgbClr val="FFFFFF"/>
                </a:solidFill>
              </a:rPr>
              <a:t>от дождя</a:t>
            </a:r>
          </a:p>
        </p:txBody>
      </p:sp>
    </p:spTree>
    <p:extLst>
      <p:ext uri="{BB962C8B-B14F-4D97-AF65-F5344CB8AC3E}">
        <p14:creationId xmlns:p14="http://schemas.microsoft.com/office/powerpoint/2010/main" val="151352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81200"/>
            <a:ext cx="95250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8000" smtClean="0"/>
              <a:t>Игра </a:t>
            </a:r>
            <a:br>
              <a:rPr lang="ru-RU" sz="8000" smtClean="0"/>
            </a:br>
            <a:r>
              <a:rPr lang="ru-RU" sz="8000" smtClean="0">
                <a:latin typeface="Metropol Di" pitchFamily="82" charset="0"/>
              </a:rPr>
              <a:t>«приготовь сам»</a:t>
            </a:r>
          </a:p>
        </p:txBody>
      </p:sp>
    </p:spTree>
    <p:extLst>
      <p:ext uri="{BB962C8B-B14F-4D97-AF65-F5344CB8AC3E}">
        <p14:creationId xmlns:p14="http://schemas.microsoft.com/office/powerpoint/2010/main" val="35008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8486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b="1" smtClean="0"/>
              <a:t>«Кто шагает с рюкзаком?</a:t>
            </a:r>
          </a:p>
          <a:p>
            <a:pPr eaLnBrk="1" hangingPunct="1">
              <a:buFontTx/>
              <a:buNone/>
              <a:defRPr/>
            </a:pPr>
            <a:r>
              <a:rPr lang="ru-RU" sz="3600" b="1" smtClean="0"/>
              <a:t>Мы, туристы!</a:t>
            </a:r>
          </a:p>
          <a:p>
            <a:pPr eaLnBrk="1" hangingPunct="1">
              <a:buFontTx/>
              <a:buNone/>
              <a:defRPr/>
            </a:pPr>
            <a:r>
              <a:rPr lang="ru-RU" sz="3600" b="1" smtClean="0"/>
              <a:t>Кто со сказкой не знаком?</a:t>
            </a:r>
          </a:p>
          <a:p>
            <a:pPr eaLnBrk="1" hangingPunct="1">
              <a:buFontTx/>
              <a:buNone/>
              <a:defRPr/>
            </a:pPr>
            <a:r>
              <a:rPr lang="ru-RU" sz="3600" b="1" smtClean="0"/>
              <a:t>Мы, туристы!</a:t>
            </a:r>
          </a:p>
          <a:p>
            <a:pPr eaLnBrk="1" hangingPunct="1">
              <a:buFontTx/>
              <a:buNone/>
              <a:defRPr/>
            </a:pPr>
            <a:r>
              <a:rPr lang="ru-RU" sz="3600" b="1" smtClean="0"/>
              <a:t>Нас вперёд ведут дороги.</a:t>
            </a:r>
          </a:p>
          <a:p>
            <a:pPr eaLnBrk="1" hangingPunct="1">
              <a:buFontTx/>
              <a:buNone/>
              <a:defRPr/>
            </a:pPr>
            <a:r>
              <a:rPr lang="ru-RU" sz="3600" b="1" smtClean="0"/>
              <a:t>Наш девиз: «Всегда вперёд!»</a:t>
            </a:r>
          </a:p>
          <a:p>
            <a:pPr eaLnBrk="1" hangingPunct="1">
              <a:buFontTx/>
              <a:buNone/>
              <a:defRPr/>
            </a:pPr>
            <a:r>
              <a:rPr lang="ru-RU" sz="3600" b="1" smtClean="0"/>
              <a:t>Наши лучшие предлоги:</a:t>
            </a:r>
          </a:p>
          <a:p>
            <a:pPr eaLnBrk="1" hangingPunct="1">
              <a:buFontTx/>
              <a:buNone/>
              <a:defRPr/>
            </a:pPr>
            <a:r>
              <a:rPr lang="ru-RU" sz="3600" b="1" smtClean="0"/>
              <a:t>Через, сквозь и поперёк»</a:t>
            </a:r>
          </a:p>
        </p:txBody>
      </p:sp>
    </p:spTree>
    <p:extLst>
      <p:ext uri="{BB962C8B-B14F-4D97-AF65-F5344CB8AC3E}">
        <p14:creationId xmlns:p14="http://schemas.microsoft.com/office/powerpoint/2010/main" val="28672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3" name="Picture 4" descr="Рисунок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8458200" cy="619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4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4" descr="Рисунок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04800"/>
            <a:ext cx="85344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8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Экран (4:3)</PresentationFormat>
  <Paragraphs>40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Океан</vt:lpstr>
      <vt:lpstr>      Внеклассное мероприятие по географии  с туристcко-краеведческой направленностью </vt:lpstr>
      <vt:lpstr>Презентация PowerPoint</vt:lpstr>
      <vt:lpstr>Игра «Трансформер»</vt:lpstr>
      <vt:lpstr>Игра  «Собери рюкзачок»</vt:lpstr>
      <vt:lpstr>Презентация PowerPoint</vt:lpstr>
      <vt:lpstr>Игра  «приготовь сам»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Внеклассное мероприятие по географии  с туристcко-краеведческой направленностью </dc:title>
  <dc:creator>Ecologika2</dc:creator>
  <cp:lastModifiedBy>Ecologika</cp:lastModifiedBy>
  <cp:revision>1</cp:revision>
  <dcterms:created xsi:type="dcterms:W3CDTF">2015-01-14T10:21:07Z</dcterms:created>
  <dcterms:modified xsi:type="dcterms:W3CDTF">2015-01-14T13:44:39Z</dcterms:modified>
</cp:coreProperties>
</file>