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46" autoAdjust="0"/>
    <p:restoredTop sz="94660"/>
  </p:normalViewPr>
  <p:slideViewPr>
    <p:cSldViewPr>
      <p:cViewPr varScale="1">
        <p:scale>
          <a:sx n="98" d="100"/>
          <a:sy n="98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D5FA4-B518-45FA-BE19-7F6F3B80079E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EE00D-A507-4DC6-B597-F2457ACA1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EE00D-A507-4DC6-B597-F2457ACA1CA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A4%D0%B0%D0%B9%D0%BB:Serov_sovvlast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ru.wikipedia.org/wiki/%D0%A4%D0%B0%D0%B9%D0%BB:Panzerkreuzer_Aurora_St_Petersburg_2002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%D0%A4%D0%B0%D0%B9%D0%BB:Anarkistimatruuseja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A4%D0%B0%D0%B9%D0%BB:Lenin-last-underground,_1917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Октябрьская революция шаг вперёд или шаг назад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Урок-суд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Действия большевиков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Сентябрь 1917 – большевизация Советов лозунг «Вся власть Советам!» лозунг вооружённого восстания.</a:t>
            </a:r>
          </a:p>
          <a:p>
            <a:r>
              <a:rPr lang="ru-RU" dirty="0" smtClean="0"/>
              <a:t>Начало октября – письма Ленина в ЦК с требованием готовить восстание, приезд его в Петроград.</a:t>
            </a:r>
          </a:p>
          <a:p>
            <a:r>
              <a:rPr lang="ru-RU" dirty="0" smtClean="0"/>
              <a:t>10 октября – заседание ЦК курс на подготовку восстания (против Каменев и Зиновьев – их выступление в газете).</a:t>
            </a:r>
          </a:p>
          <a:p>
            <a:r>
              <a:rPr lang="ru-RU" dirty="0" smtClean="0"/>
              <a:t>12 октября – создание Военно-революционного комитета для подготовки вооружённого восстания.</a:t>
            </a:r>
          </a:p>
          <a:p>
            <a:r>
              <a:rPr lang="ru-RU" dirty="0" smtClean="0"/>
              <a:t>22 октября – переход гарнизона и </a:t>
            </a:r>
            <a:r>
              <a:rPr lang="ru-RU" dirty="0" err="1" smtClean="0"/>
              <a:t>Балтфлота</a:t>
            </a:r>
            <a:r>
              <a:rPr lang="ru-RU" dirty="0" smtClean="0"/>
              <a:t> на сторону Петроградского Совета. Читаем первый документ на листе – Что требуют солдаты?</a:t>
            </a:r>
          </a:p>
          <a:p>
            <a:r>
              <a:rPr lang="ru-RU" dirty="0" smtClean="0"/>
              <a:t>24 октября:</a:t>
            </a:r>
          </a:p>
          <a:p>
            <a:r>
              <a:rPr lang="ru-RU" dirty="0" smtClean="0"/>
              <a:t>утро: закрытие по приказу Временного правительства газеты большевиков «Рабочий путь»; </a:t>
            </a:r>
          </a:p>
          <a:p>
            <a:r>
              <a:rPr lang="ru-RU" dirty="0" smtClean="0"/>
              <a:t>день: захвачены мосты, вокзалы, телеграф, телефон, почта и другие важные объекты;</a:t>
            </a:r>
          </a:p>
          <a:p>
            <a:r>
              <a:rPr lang="ru-RU" dirty="0" smtClean="0"/>
              <a:t>вечер: Ленин пробирается в Смольный и руководит восстанием.</a:t>
            </a:r>
          </a:p>
          <a:p>
            <a:r>
              <a:rPr lang="ru-RU" dirty="0" smtClean="0"/>
              <a:t>25 октября:</a:t>
            </a:r>
          </a:p>
          <a:p>
            <a:r>
              <a:rPr lang="ru-RU" dirty="0" smtClean="0"/>
              <a:t>утро: столица в руках восставших. Читаем второй документ на листе.</a:t>
            </a:r>
          </a:p>
          <a:p>
            <a:r>
              <a:rPr lang="ru-RU" dirty="0" smtClean="0"/>
              <a:t>вечер 10.40: открытие II съезда Советов и одновременно идёт взятие Зимнего дворца, который окончательно был взят в 02.04 часа 26 октября.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erov sovvlast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285728"/>
            <a:ext cx="764386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upload.wikimedia.org/wikipedia/commons/thumb/0/06/Panzerkreuzer_Aurora_St_Petersburg_2002.jpg/250px-Panzerkreuzer_Aurora_St_Petersburg_200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66"/>
            <a:ext cx="821537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upload.wikimedia.org/wikipedia/commons/thumb/7/7d/Anarkistimatruuseja.jpg/230px-Anarkistimatruuseja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66"/>
            <a:ext cx="8215369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http://upload.wikimedia.org/wikipedia/commons/thumb/c/c8/Lenin-last-underground%2C_1917.jpg/150px-Lenin-last-underground%2C_1917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66"/>
            <a:ext cx="8215370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Образованное на 2-м Всероссийском съезде Советов Советское правительство под руководством Ленина возглавило ликвидацию старого государственного аппарата и строительство, опираясь на Советы, органов Советского государства.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Были введены бесплатное образование и медицинское обслуживание, 8-часовой рабочий день, издан декрет о страховании рабочих и служащих; ликвидированы сословия, чины и звания, установлено общее наименование — «граждане Российской Республики». Провозглашена свобода совести; церковь отделена от государства, школа — от церкви. Женщины получили равные права с мужчинами во всех областях общественной жизни.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972452" cy="10604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 урока: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Рассмотреть сущность Октябрьской революции</a:t>
            </a:r>
          </a:p>
          <a:p>
            <a:r>
              <a:rPr lang="ru-RU" dirty="0" smtClean="0"/>
              <a:t>Выявить отрицательные и положительные последствия   Октябрьской революции</a:t>
            </a:r>
          </a:p>
          <a:p>
            <a:r>
              <a:rPr lang="ru-RU" b="1" dirty="0" smtClean="0"/>
              <a:t>обобщить и систематизировать учебный материал по теме революции 1917 г. в России;</a:t>
            </a:r>
          </a:p>
          <a:p>
            <a:r>
              <a:rPr lang="ru-RU" b="1" dirty="0" smtClean="0"/>
              <a:t>продолжить развитие навыков самостоятельной работы с источниками, умений сравнивать и оценивать исторические события, высказывать собственное аргументированное мнение;</a:t>
            </a:r>
          </a:p>
          <a:p>
            <a:r>
              <a:rPr lang="ru-RU" b="1" dirty="0" smtClean="0"/>
              <a:t>воспитывать уважительное отношение к истории родной страны, формировать толерантность как качество необходимое в дискуссиях. </a:t>
            </a:r>
          </a:p>
          <a:p>
            <a:r>
              <a:rPr lang="ru-RU" dirty="0" smtClean="0"/>
              <a:t>Через понимание исторических событий формировать понимание сути происходящего сейчас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урока: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Вводное слово учителя. Обоснование актуальности темы.</a:t>
            </a:r>
          </a:p>
          <a:p>
            <a:r>
              <a:rPr lang="ru-RU" b="1" dirty="0" smtClean="0"/>
              <a:t>Выступления учащихся. Обсуждение высказываний историков и общественных деятелей “О революции”. Формулировка и доказательство собственного мнения.</a:t>
            </a:r>
          </a:p>
          <a:p>
            <a:r>
              <a:rPr lang="ru-RU" b="1" dirty="0" smtClean="0"/>
              <a:t>Итоги урока.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15254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А.И.Деникин. “Очерки русской смуты”: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“Власть падала их слабых рук Временного правительства, и во всей стране не оказалось, кроме большевиков, ни одной действенной организации, которая могла предъявить свои права на тяжелое наследие во всеоружии реальной силы. Этим фактом в октябре 1917 года был произнесен приговор стране, народу и революции”.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Н.Верт</a:t>
            </a:r>
            <a:r>
              <a:rPr lang="ru-RU" dirty="0" smtClean="0"/>
              <a:t>. “История Советского государства”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“Власть падала их слабых рук Временного правительства, и во всей стране не оказалось, кроме большевиков, ни одной действенной организации, которая могла предъявить свои права на тяжелое наследие во всеоружии реальной силы. Этим фактом в октябре 1917 года был произнесен приговор стране, народу и революции”.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М.Геллер, </a:t>
            </a:r>
            <a:r>
              <a:rPr lang="ru-RU" dirty="0" err="1" smtClean="0"/>
              <a:t>А.Некрич</a:t>
            </a:r>
            <a:r>
              <a:rPr lang="ru-RU" dirty="0" smtClean="0"/>
              <a:t>. “Утопия у власти”.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Октябрьский переворот был завершен…Дважды на протяжении 1917 года власть в России, пораженная бессилием, падала от толчка. Как в феврале, так и в октябре в критический момент правительство обнаруживало, что не имеет никакой поддержки, не имеет защитников”.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События Октября оцениваются по-разному. Одни считают, что большевики спасли Россию, другие, наоборот, погубили русскую государственность. И всё-таки эти события имеют особое значение, как для нашей истории, так и для мировой. Впервые большевики попытались на практике применить теорию построение социалистического общества.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Н.А.Бердяев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Революция есть свыше ниспосланная кара за грехи прошлого, роковое последствие старого зла.</a:t>
            </a:r>
          </a:p>
          <a:p>
            <a:r>
              <a:rPr lang="ru-RU" dirty="0" smtClean="0"/>
              <a:t>…Революция – конец старой жизни, а не начало новой жизни, расплата за долгий путь.</a:t>
            </a:r>
          </a:p>
          <a:p>
            <a:r>
              <a:rPr lang="ru-RU" dirty="0" smtClean="0"/>
              <a:t>…Революция всегда говорит о том, что власть имеющие не исполнили своего назначения. Революциям предшествует процесс разложения, упадок веры, потеря в обществе и народе объединяющего духовного центра жизни. К революциям ведут не созидающие творческие процессы, а процессы гнилостные и разрушительные.</a:t>
            </a:r>
          </a:p>
          <a:p>
            <a:r>
              <a:rPr lang="ru-RU" dirty="0" smtClean="0"/>
              <a:t>…За революцию хватаются и на ней наживаются все, считающие себя неудачниками, обиженными и озлобленными, все пасынки Божьи, а не сыны Божьи.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С.Л.Франк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Революция – почти всегда катастрофа для страны, наподобие землетрясения и стихийных бедствий, сотрясающих основы государства и взрывающих нормальную жизнедеятельность общества.</a:t>
            </a:r>
          </a:p>
          <a:p>
            <a:r>
              <a:rPr lang="ru-RU" dirty="0" smtClean="0"/>
              <a:t>Революция действительно поднимает со дна темные силы народных масс, которые практически нельзя контролировать и которые чаще всего разрушительны.</a:t>
            </a:r>
          </a:p>
          <a:p>
            <a:r>
              <a:rPr lang="ru-RU" dirty="0" smtClean="0"/>
              <a:t>Революция неуправляема, она редко или почти никогда не заканчивается победой “умеренных” - жирондистов или кадетов, а всегда радикалов – якобинцев и большевиков.</a:t>
            </a:r>
          </a:p>
          <a:p>
            <a:r>
              <a:rPr lang="ru-RU" dirty="0" smtClean="0"/>
              <a:t>Революция – это …жертвы среди невинных людей.</a:t>
            </a:r>
          </a:p>
          <a:p>
            <a:r>
              <a:rPr lang="ru-RU" dirty="0" smtClean="0"/>
              <a:t>Революция “пожирает своих детей”, и тех, кто был наиболее активен в ее начальной, наиболее романтической фазе.</a:t>
            </a:r>
          </a:p>
          <a:p>
            <a:r>
              <a:rPr lang="ru-RU" dirty="0" smtClean="0"/>
              <a:t>Такова практика революций.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209</TotalTime>
  <Words>775</Words>
  <PresentationFormat>Экран (4:3)</PresentationFormat>
  <Paragraphs>53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Октябрьская революция шаг вперёд или шаг назад </vt:lpstr>
      <vt:lpstr>Цели  урока: </vt:lpstr>
      <vt:lpstr>План урока: </vt:lpstr>
      <vt:lpstr>А.И.Деникин. “Очерки русской смуты”: </vt:lpstr>
      <vt:lpstr>Н.Верт. “История Советского государства” </vt:lpstr>
      <vt:lpstr>М.Геллер, А.Некрич. “Утопия у власти”.</vt:lpstr>
      <vt:lpstr>Слайд 7</vt:lpstr>
      <vt:lpstr>Н.А.Бердяев</vt:lpstr>
      <vt:lpstr>С.Л.Франк</vt:lpstr>
      <vt:lpstr>Действия большевиков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Октябрьская революция :шаг вперёд или шаг назад</dc:title>
  <dc:creator>Александр</dc:creator>
  <cp:lastModifiedBy>Александр</cp:lastModifiedBy>
  <cp:revision>24</cp:revision>
  <dcterms:created xsi:type="dcterms:W3CDTF">2010-12-19T16:05:24Z</dcterms:created>
  <dcterms:modified xsi:type="dcterms:W3CDTF">2010-12-19T19:51:45Z</dcterms:modified>
</cp:coreProperties>
</file>