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 прошлом рассказывают гербы.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Гербы  российских городов.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Как вы думаете, что изображают на гербах российских городов?</a:t>
            </a:r>
          </a:p>
          <a:p>
            <a:pPr>
              <a:buNone/>
            </a:pPr>
            <a:r>
              <a:rPr lang="ru-RU" dirty="0" smtClean="0"/>
              <a:t>Изображения, помещенные на них, свидетельствуют о природных богатствах края, занятиях его жителей, растительном и животном мире, народных преданиях.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Гербовые знаки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— двузубцы и трезубцы — имели первые русские князья Рюриковичи. Самое древнее изображение всадника и двуглавого орла сохранилось на печати, скреплявшей грамоту 1497 года. </a:t>
            </a:r>
          </a:p>
          <a:p>
            <a:pPr>
              <a:buNone/>
            </a:pPr>
            <a:r>
              <a:rPr lang="ru-RU" dirty="0" smtClean="0"/>
              <a:t>Со временем эти изображения стали восприниматься как государственные символы России. Поэтому история современного герба стали отсчитывать от этой условной даты.</a:t>
            </a:r>
          </a:p>
          <a:p>
            <a:pPr>
              <a:buNone/>
            </a:pPr>
            <a:r>
              <a:rPr lang="ru-RU" dirty="0" smtClean="0"/>
              <a:t> И всегда герб олицетворял великую державу бескрайние просторы и многонациональность.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Герб – (в переводе с немецкого это слово означает «наследство»)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отличительный знак.</a:t>
            </a:r>
          </a:p>
          <a:p>
            <a:pPr>
              <a:buNone/>
            </a:pPr>
            <a:r>
              <a:rPr lang="ru-RU" dirty="0" smtClean="0"/>
              <a:t>У отдельных людей, родов, областей, городов, госу­дарств есть особые отличительные знаки, которые и называются гербами. </a:t>
            </a:r>
          </a:p>
          <a:p>
            <a:pPr>
              <a:buNone/>
            </a:pPr>
            <a:r>
              <a:rPr lang="ru-RU" dirty="0" smtClean="0"/>
              <a:t>Эти изображения передавались по наследству из поколения в поколение.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XIII—XV вв. любимым развлече­нием жителей Западной Европы были состязания воинов-рыцарей. Эти состязания называли рыцарскими турнирами.</a:t>
            </a:r>
          </a:p>
          <a:p>
            <a:pPr>
              <a:buNone/>
            </a:pPr>
            <a:r>
              <a:rPr lang="ru-RU" dirty="0" smtClean="0"/>
              <a:t> Лица воинов были полностью закрыты шлемами. Для зрителей они оставались неузнаваемыми. Тогда и появилась необходимость на одежде или доспехах участника турнира помещать отличительный знак — герб, принадлежавший только ему.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Специальные люди, герольды, стали заниматься созданием гербов. Они разработали строгие правила изображения гербов.</a:t>
            </a:r>
          </a:p>
          <a:p>
            <a:pPr>
              <a:buNone/>
            </a:pPr>
            <a:r>
              <a:rPr lang="ru-RU" dirty="0" smtClean="0"/>
              <a:t>Геральдика –наука занимающаяся  изучением гербов.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часть герба —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щит. </a:t>
            </a:r>
          </a:p>
          <a:p>
            <a:pPr>
              <a:buNone/>
            </a:pPr>
            <a:r>
              <a:rPr lang="ru-RU" dirty="0" smtClean="0"/>
              <a:t>Ученые-историки по щитам могут определить, в какой стране жил его владелец.</a:t>
            </a:r>
          </a:p>
          <a:p>
            <a:pPr>
              <a:buNone/>
            </a:pPr>
            <a:r>
              <a:rPr lang="ru-RU" dirty="0" smtClean="0"/>
              <a:t>На щите помещалась корона. В российской геральдике она свидетельствовала о титуле: княжеском, графском, баронском.</a:t>
            </a:r>
          </a:p>
          <a:p>
            <a:pPr>
              <a:buNone/>
            </a:pPr>
            <a:r>
              <a:rPr lang="ru-RU" dirty="0" smtClean="0"/>
              <a:t> Иногда в состав герба включали фигуры людей или животных. </a:t>
            </a:r>
          </a:p>
          <a:p>
            <a:pPr>
              <a:buNone/>
            </a:pPr>
            <a:r>
              <a:rPr lang="ru-RU" dirty="0" smtClean="0"/>
              <a:t>Они держали щит, по этому  их называли </a:t>
            </a:r>
            <a:r>
              <a:rPr lang="ru-RU" dirty="0" err="1" smtClean="0"/>
              <a:t>щитодержателями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Такой герб в России  мог принадлежать только родовитым, титулованным дворянам, имеющим особые заслуги.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Символика изображений: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8401080" cy="5411807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sz="6400" b="1" dirty="0" smtClean="0"/>
              <a:t>Лев – сила, мужество, великодушие;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Орел – власть, господство и вместе с тем великодушие и прозорливость;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Конь – храбрость льва, зоркость орла, сила и быстрота.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Собака – верность, преданность, повиновение;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Единорог – чистота, непорочность;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Феникс – бессмертие;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Змея – вечность;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Дуб – крепость, сила;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Солнце – свет, богатство, изобилие;</a:t>
            </a:r>
          </a:p>
          <a:p>
            <a:pPr>
              <a:buNone/>
            </a:pPr>
            <a:endParaRPr lang="ru-RU" sz="6400" b="1" dirty="0" smtClean="0"/>
          </a:p>
          <a:p>
            <a:pPr>
              <a:buNone/>
            </a:pPr>
            <a:r>
              <a:rPr lang="ru-RU" sz="6400" b="1" dirty="0" smtClean="0"/>
              <a:t>Посох – духовная власть.</a:t>
            </a:r>
            <a:endParaRPr lang="ru-RU" sz="6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Герб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— это отличительный знак, по которому можно было определить положение человека в обществе. </a:t>
            </a:r>
          </a:p>
          <a:p>
            <a:pPr>
              <a:buNone/>
            </a:pPr>
            <a:r>
              <a:rPr lang="ru-RU" dirty="0" smtClean="0"/>
              <a:t>Герб был символом фамильной чести.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Девиз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это  жизненные правила человека, имеющего герб, о чем свидетельствовала надпись на ленте.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Государственный герб.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Герб — принадлежность не только отдельного человека.</a:t>
            </a:r>
          </a:p>
          <a:p>
            <a:pPr>
              <a:buNone/>
            </a:pPr>
            <a:r>
              <a:rPr lang="ru-RU" dirty="0" smtClean="0"/>
              <a:t> Гербы имеются и у государств. </a:t>
            </a:r>
          </a:p>
          <a:p>
            <a:pPr>
              <a:buNone/>
            </a:pPr>
            <a:r>
              <a:rPr lang="ru-RU" dirty="0" smtClean="0"/>
              <a:t>Это их отличительные знаки.</a:t>
            </a:r>
          </a:p>
          <a:p>
            <a:pPr>
              <a:buNone/>
            </a:pPr>
            <a:r>
              <a:rPr lang="ru-RU" dirty="0" smtClean="0"/>
              <a:t>Где можно увидеть изображение государственного герба?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 монетах.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 пограничных столбах</a:t>
            </a:r>
          </a:p>
          <a:p>
            <a:pPr marL="514350" indent="-514350">
              <a:buAutoNum type="arabicPeriod"/>
            </a:pPr>
            <a:r>
              <a:rPr lang="ru-RU" dirty="0" smtClean="0"/>
              <a:t>На зданиях посольств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463</Words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 прошлом рассказывают гербы.</vt:lpstr>
      <vt:lpstr>Герб – (в переводе с немецкого это слово означает «наследство») -</vt:lpstr>
      <vt:lpstr>Слайд 3</vt:lpstr>
      <vt:lpstr>Слайд 4</vt:lpstr>
      <vt:lpstr>Главная часть герба — </vt:lpstr>
      <vt:lpstr>Символика изображений:  </vt:lpstr>
      <vt:lpstr>Герб</vt:lpstr>
      <vt:lpstr>Девиз -</vt:lpstr>
      <vt:lpstr>Государственный герб. </vt:lpstr>
      <vt:lpstr>Гербы  российских городов. </vt:lpstr>
      <vt:lpstr>Гербовые знаки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прошлом рассказывают гербы.</dc:title>
  <cp:lastModifiedBy>Ирина</cp:lastModifiedBy>
  <cp:revision>2</cp:revision>
  <dcterms:modified xsi:type="dcterms:W3CDTF">2012-10-01T07:03:06Z</dcterms:modified>
</cp:coreProperties>
</file>