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1. Большинство ученых прародиной древнейшего человека считает: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800" dirty="0" smtClean="0"/>
              <a:t>а)материк Евразию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б)материк Америку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в) материк Африка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г) материк Антарктиду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8. На каждое предложение нужно дать ответ «да» или «нет».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1. Даже если каждая семья в соседской общине самостоятельно вела свое хозяйство, все семьи были одинаково богаты  или одинаково бедны.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2. Неравенство - это название одного из племен древних людей.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3. Племена древних людей воевали друг с другом и для руководства военными действиями выбирали царя, который постепенно становился вождем.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4. Вождь племени, старейшины, их друзья и соратники, приобретали известность и становились знатными людьми.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5. Знатность  передавалась по наследству.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 Соотнесите событие и дату.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78684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21"/>
                <a:gridCol w="43934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1. Появление древнейшего человека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а)  приблизительно 40 тыс.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лет назад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</a:t>
                      </a:r>
                      <a:r>
                        <a:rPr lang="ru-RU" sz="3200" baseline="0" dirty="0" smtClean="0"/>
                        <a:t> Появление современного человека </a:t>
                      </a:r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б)</a:t>
                      </a:r>
                      <a:r>
                        <a:rPr lang="ru-RU" sz="3200" baseline="0" dirty="0" smtClean="0"/>
                        <a:t>  </a:t>
                      </a:r>
                      <a:r>
                        <a:rPr lang="ru-RU" sz="3200" baseline="0" dirty="0" smtClean="0"/>
                        <a:t>более 10 тыс. лет назад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 Начало</a:t>
                      </a:r>
                      <a:r>
                        <a:rPr lang="ru-RU" sz="3200" baseline="0" dirty="0" smtClean="0"/>
                        <a:t> занятиями земледелие и скотоводство</a:t>
                      </a:r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в) </a:t>
                      </a:r>
                      <a:r>
                        <a:rPr lang="ru-RU" sz="3200" dirty="0" smtClean="0"/>
                        <a:t>около 9 тыс. лет назад</a:t>
                      </a:r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Начало</a:t>
                      </a:r>
                      <a:r>
                        <a:rPr lang="ru-RU" sz="3200" baseline="0" dirty="0" smtClean="0"/>
                        <a:t> использования металла</a:t>
                      </a:r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г)более </a:t>
                      </a:r>
                      <a:r>
                        <a:rPr lang="ru-RU" sz="3200" dirty="0" smtClean="0"/>
                        <a:t>двух миллионов </a:t>
                      </a:r>
                      <a:endParaRPr lang="ru-RU" sz="3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3. Соотнесите вид деятельности человека и вид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Рыболовство</a:t>
            </a:r>
          </a:p>
          <a:p>
            <a:pPr marL="514350" indent="-514350">
              <a:buAutoNum type="arabicPeriod"/>
            </a:pPr>
            <a:r>
              <a:rPr lang="ru-RU" dirty="0" smtClean="0"/>
              <a:t>Земледелие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Охота                            а) присваивающий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Собирательство          б) производящий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Ремесло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Скотоводство</a:t>
            </a:r>
          </a:p>
          <a:p>
            <a:pPr marL="514350" indent="-514350">
              <a:buNone/>
            </a:pPr>
            <a:r>
              <a:rPr lang="ru-RU" dirty="0" smtClean="0"/>
              <a:t>_________________________________</a:t>
            </a:r>
          </a:p>
          <a:p>
            <a:pPr marL="514350" indent="-514350">
              <a:buNone/>
            </a:pPr>
            <a:r>
              <a:rPr lang="ru-RU" dirty="0" smtClean="0"/>
              <a:t>Ответ:    а)</a:t>
            </a:r>
          </a:p>
          <a:p>
            <a:pPr marL="514350" indent="-514350">
              <a:buNone/>
            </a:pPr>
            <a:r>
              <a:rPr lang="ru-RU" dirty="0" smtClean="0"/>
              <a:t>                 б)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4. Расставьте появление этих занятий в хронологическом порядке.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ремесло</a:t>
            </a:r>
          </a:p>
          <a:p>
            <a:pPr>
              <a:buNone/>
            </a:pPr>
            <a:r>
              <a:rPr lang="ru-RU" dirty="0" smtClean="0"/>
              <a:t>б) собирательство</a:t>
            </a:r>
          </a:p>
          <a:p>
            <a:pPr>
              <a:buNone/>
            </a:pPr>
            <a:r>
              <a:rPr lang="ru-RU" dirty="0" smtClean="0"/>
              <a:t>в) земледелие</a:t>
            </a:r>
          </a:p>
          <a:p>
            <a:pPr>
              <a:buNone/>
            </a:pPr>
            <a:r>
              <a:rPr lang="ru-RU" dirty="0" smtClean="0"/>
              <a:t>г) охота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скотоводство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5. Соотнесите орудия труда и занятия людей.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sz="3600" dirty="0" smtClean="0"/>
              <a:t>  </a:t>
            </a:r>
            <a:r>
              <a:rPr lang="ru-RU" sz="3600" dirty="0" err="1" smtClean="0"/>
              <a:t>палка-капалка</a:t>
            </a:r>
            <a:r>
              <a:rPr lang="ru-RU" sz="3600" dirty="0" smtClean="0"/>
              <a:t>    а) охота   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Мотыга и серп       б) собирательство</a:t>
            </a:r>
          </a:p>
          <a:p>
            <a:pPr marL="514350" indent="-514350">
              <a:buAutoNum type="arabicPeriod"/>
            </a:pP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Лук и стрелы          в) земледелие</a:t>
            </a:r>
          </a:p>
          <a:p>
            <a:pPr marL="514350" indent="-514350">
              <a:buAutoNum type="arabicPeriod"/>
            </a:pP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Ответ:  а)</a:t>
            </a:r>
          </a:p>
          <a:p>
            <a:pPr marL="514350" indent="-514350">
              <a:buNone/>
            </a:pPr>
            <a:r>
              <a:rPr lang="ru-RU" sz="3600" dirty="0" smtClean="0"/>
              <a:t>              б)</a:t>
            </a:r>
          </a:p>
          <a:p>
            <a:pPr marL="514350" indent="-514350">
              <a:buNone/>
            </a:pPr>
            <a:r>
              <a:rPr lang="ru-RU" sz="3600" dirty="0" smtClean="0"/>
              <a:t>               в)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00938" y="6286500"/>
            <a:ext cx="1643062" cy="5715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785926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 6.  Какая община представлена на схеме?</a:t>
            </a:r>
          </a:p>
        </p:txBody>
      </p:sp>
      <p:pic>
        <p:nvPicPr>
          <p:cNvPr id="14340" name="Picture 11" descr="Рисунок27"/>
          <p:cNvPicPr>
            <a:picLocks noChangeAspect="1" noChangeArrowheads="1"/>
          </p:cNvPicPr>
          <p:nvPr/>
        </p:nvPicPr>
        <p:blipFill>
          <a:blip r:embed="rId3"/>
          <a:srcRect b="-2104"/>
          <a:stretch>
            <a:fillRect/>
          </a:stretch>
        </p:blipFill>
        <p:spPr bwMode="auto">
          <a:xfrm>
            <a:off x="50920" y="1428737"/>
            <a:ext cx="816441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4"/>
          <p:cNvSpPr>
            <a:spLocks noChangeArrowheads="1"/>
          </p:cNvSpPr>
          <p:nvPr/>
        </p:nvSpPr>
        <p:spPr bwMode="auto">
          <a:xfrm rot="-1258802">
            <a:off x="-193773" y="246238"/>
            <a:ext cx="173234" cy="146807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7. Первый металл, который использовал человек назывался.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800" dirty="0" smtClean="0"/>
              <a:t>а) железо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б) алюминий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в) медь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г) олово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ru-RU" sz="3600" b="1" dirty="0" smtClean="0"/>
              <a:t>8. Расставьте последовательность событий в хронологическом порядке: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А.  появление соседской общины,</a:t>
            </a:r>
          </a:p>
          <a:p>
            <a:pPr>
              <a:buNone/>
            </a:pPr>
            <a:r>
              <a:rPr lang="ru-RU" sz="4000" dirty="0" smtClean="0"/>
              <a:t>Б.  объединение общин в племя,</a:t>
            </a:r>
          </a:p>
          <a:p>
            <a:pPr>
              <a:buNone/>
            </a:pPr>
            <a:r>
              <a:rPr lang="ru-RU" sz="4000" dirty="0" smtClean="0"/>
              <a:t>В. формирование родовой общины,</a:t>
            </a:r>
          </a:p>
          <a:p>
            <a:pPr>
              <a:buNone/>
            </a:pPr>
            <a:r>
              <a:rPr lang="ru-RU" sz="4000" dirty="0" smtClean="0"/>
              <a:t>Г.  образование человеческого стада,</a:t>
            </a:r>
          </a:p>
          <a:p>
            <a:pPr>
              <a:buNone/>
            </a:pPr>
            <a:r>
              <a:rPr lang="ru-RU" sz="4000" dirty="0" smtClean="0"/>
              <a:t>Д. появление первых государств.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00938" y="6286500"/>
            <a:ext cx="1643062" cy="571500"/>
          </a:xfrm>
          <a:prstGeom prst="actionButtonBackPrevious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6" name="Picture 11" descr="Рисунок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132" y="1496612"/>
            <a:ext cx="7532330" cy="50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430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9.Какая </a:t>
            </a:r>
            <a:r>
              <a:rPr lang="ru-RU" sz="3600" dirty="0">
                <a:latin typeface="+mj-lt"/>
                <a:ea typeface="+mj-ea"/>
                <a:cs typeface="+mj-cs"/>
              </a:rPr>
              <a:t>община представлена на схеме?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-1258802" flipH="1" flipV="1">
            <a:off x="-606201" y="83518"/>
            <a:ext cx="283678" cy="257934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400" b="1" dirty="0">
                <a:latin typeface="Times New Roman" pitchFamily="18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345</Words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Большинство ученых прародиной древнейшего человека считает:</vt:lpstr>
      <vt:lpstr>2. Соотнесите событие и дату.</vt:lpstr>
      <vt:lpstr>3. Соотнесите вид деятельности человека и вид деятельности.</vt:lpstr>
      <vt:lpstr>4. Расставьте появление этих занятий в хронологическом порядке.</vt:lpstr>
      <vt:lpstr>5. Соотнесите орудия труда и занятия людей.</vt:lpstr>
      <vt:lpstr> 6.  Какая община представлена на схеме?</vt:lpstr>
      <vt:lpstr>7. Первый металл, который использовал человек назывался.</vt:lpstr>
      <vt:lpstr>8. Расставьте последовательность событий в хронологическом порядке: </vt:lpstr>
      <vt:lpstr>Слайд 9</vt:lpstr>
      <vt:lpstr>8. На каждое предложение нужно дать ответ «да» или «нет».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Большинство ученых прародиной древнейшего человека считает:</dc:title>
  <cp:lastModifiedBy>Ирина</cp:lastModifiedBy>
  <cp:revision>4</cp:revision>
  <dcterms:modified xsi:type="dcterms:W3CDTF">2012-11-13T05:02:10Z</dcterms:modified>
</cp:coreProperties>
</file>