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896814-65D3-4E1F-B6E6-AEB77C0936EA}" type="datetimeFigureOut">
              <a:rPr lang="ru-RU" smtClean="0"/>
              <a:t>28.02.2009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D062A-651C-49D7-A967-F5B2877029F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26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Файлы и папки</a:t>
            </a:r>
            <a:endParaRPr lang="ru-RU" b="1" dirty="0">
              <a:ln>
                <a:solidFill>
                  <a:schemeClr val="bg1"/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17573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Это информация(программа или данные), хранящаяся в долговременной памяти как единое целое и имеющее имя.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7299"/>
          <a:stretch>
            <a:fillRect/>
          </a:stretch>
        </p:blipFill>
        <p:spPr bwMode="auto">
          <a:xfrm>
            <a:off x="428596" y="3929066"/>
            <a:ext cx="4784751" cy="181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948" y="3906492"/>
            <a:ext cx="3571332" cy="150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слайда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500306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Собственно имя             .    расширение</a:t>
            </a:r>
            <a:endParaRPr lang="ru-RU" sz="24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999306" y="2143116"/>
            <a:ext cx="3217092" cy="287340"/>
            <a:chOff x="999306" y="2143116"/>
            <a:chExt cx="3217092" cy="28734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857224" y="2285992"/>
              <a:ext cx="28575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000100" y="2428868"/>
              <a:ext cx="321471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4072728" y="2285198"/>
              <a:ext cx="28575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142976" y="2071678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***************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1785926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.</a:t>
            </a:r>
            <a:endParaRPr lang="ru-RU" sz="5400" b="1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4714876" y="2071678"/>
            <a:ext cx="1071570" cy="358778"/>
            <a:chOff x="999306" y="2143116"/>
            <a:chExt cx="3217092" cy="28734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857224" y="2285992"/>
              <a:ext cx="28575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000100" y="2428868"/>
              <a:ext cx="321471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4072728" y="2285198"/>
              <a:ext cx="285752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929190" y="2071678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***</a:t>
            </a:r>
            <a:endParaRPr lang="ru-RU" sz="3200" b="1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2357422" y="2928934"/>
            <a:ext cx="357190" cy="50006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072066" y="2928934"/>
            <a:ext cx="357190" cy="500066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429124" y="3571876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Обычно автоматически задается компьютером</a:t>
            </a:r>
          </a:p>
          <a:p>
            <a:r>
              <a:rPr lang="ru-RU" dirty="0" smtClean="0"/>
              <a:t>В зависимости от типа файла и какой программой был создан файл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214414" y="357187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Задается пользователем</a:t>
            </a:r>
          </a:p>
          <a:p>
            <a:r>
              <a:rPr lang="ru-RU" dirty="0" smtClean="0"/>
              <a:t>Не должно содержать знаков</a:t>
            </a:r>
          </a:p>
          <a:p>
            <a:pPr algn="ctr"/>
            <a:r>
              <a:rPr lang="ru-RU" b="1" dirty="0" smtClean="0"/>
              <a:t>/</a:t>
            </a:r>
            <a:r>
              <a:rPr lang="en-US" b="1" dirty="0" smtClean="0"/>
              <a:t>  </a:t>
            </a:r>
            <a:r>
              <a:rPr lang="ru-RU" b="1" dirty="0" smtClean="0"/>
              <a:t>\</a:t>
            </a:r>
            <a:r>
              <a:rPr lang="en-US" b="1" dirty="0" smtClean="0"/>
              <a:t>  </a:t>
            </a:r>
            <a:r>
              <a:rPr lang="ru-RU" b="1" dirty="0" smtClean="0"/>
              <a:t>:</a:t>
            </a:r>
            <a:r>
              <a:rPr lang="en-US" b="1" dirty="0" smtClean="0"/>
              <a:t>  </a:t>
            </a:r>
            <a:r>
              <a:rPr lang="ru-RU" b="1" dirty="0" smtClean="0"/>
              <a:t>*</a:t>
            </a:r>
            <a:r>
              <a:rPr lang="en-US" b="1" dirty="0" smtClean="0"/>
              <a:t>  </a:t>
            </a:r>
            <a:r>
              <a:rPr lang="ru-RU" b="1" dirty="0" smtClean="0"/>
              <a:t>?</a:t>
            </a:r>
            <a:r>
              <a:rPr lang="en-US" b="1" dirty="0" smtClean="0"/>
              <a:t>  ”  &lt;  &gt;  |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Исполнимые (установочные) файлы, которые служат для исполнения других программ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b="14590"/>
          <a:stretch>
            <a:fillRect/>
          </a:stretch>
        </p:blipFill>
        <p:spPr bwMode="auto">
          <a:xfrm>
            <a:off x="642910" y="3357562"/>
            <a:ext cx="302895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2420231" cy="81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57290" y="5643578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Текстовый документ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92906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Текст в формате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228599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Только текст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/>
          <a:lstStyle/>
          <a:p>
            <a:r>
              <a:rPr lang="ru-RU" dirty="0" smtClean="0"/>
              <a:t>Текстовые документы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6715172" cy="18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6715172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14950"/>
            <a:ext cx="68008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Графические файлы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722312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935037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 r="40138"/>
          <a:stretch>
            <a:fillRect/>
          </a:stretch>
        </p:blipFill>
        <p:spPr bwMode="auto">
          <a:xfrm>
            <a:off x="1685924" y="2676524"/>
            <a:ext cx="6812296" cy="296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8305800" cy="1143000"/>
          </a:xfrm>
        </p:spPr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Способ организации файлов с помощью папок на жестком диске</a:t>
            </a:r>
            <a:endParaRPr lang="ru-RU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59245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214818"/>
            <a:ext cx="4953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Как узнать, что храниться на диске?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1643050"/>
            <a:ext cx="3171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значки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трелка углом 3"/>
          <p:cNvSpPr/>
          <p:nvPr/>
        </p:nvSpPr>
        <p:spPr>
          <a:xfrm rot="10800000">
            <a:off x="3286116" y="2643182"/>
            <a:ext cx="928694" cy="928694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4"/>
          <p:cNvSpPr/>
          <p:nvPr/>
        </p:nvSpPr>
        <p:spPr>
          <a:xfrm rot="10800000" flipH="1">
            <a:off x="4357686" y="2643182"/>
            <a:ext cx="928694" cy="928694"/>
          </a:xfrm>
          <a:prstGeom prst="ben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929066"/>
            <a:ext cx="5039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Пиктограммы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4000504"/>
            <a:ext cx="2899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Ярлыки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857760"/>
            <a:ext cx="24955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810125"/>
            <a:ext cx="24574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над файлами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208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Создание;</a:t>
            </a:r>
          </a:p>
          <a:p>
            <a:r>
              <a:rPr lang="ru-RU" sz="3200" dirty="0" smtClean="0"/>
              <a:t>Удаление;</a:t>
            </a:r>
          </a:p>
          <a:p>
            <a:r>
              <a:rPr lang="ru-RU" sz="3200" dirty="0" smtClean="0"/>
              <a:t>Копирование;</a:t>
            </a:r>
          </a:p>
          <a:p>
            <a:r>
              <a:rPr lang="ru-RU" sz="3200" dirty="0" smtClean="0"/>
              <a:t>Перемещение;</a:t>
            </a:r>
          </a:p>
          <a:p>
            <a:r>
              <a:rPr lang="ru-RU" sz="3200" dirty="0" smtClean="0"/>
              <a:t>Сохранение.</a:t>
            </a:r>
            <a:endParaRPr lang="ru-RU" sz="32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117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Поток</vt:lpstr>
      <vt:lpstr>Файлы и папки</vt:lpstr>
      <vt:lpstr>Файл</vt:lpstr>
      <vt:lpstr>Имя слайда</vt:lpstr>
      <vt:lpstr>Исполнимые (установочные) файлы, которые служат для исполнения других программ</vt:lpstr>
      <vt:lpstr>Текстовые документы</vt:lpstr>
      <vt:lpstr>Графические файлы</vt:lpstr>
      <vt:lpstr>Файловая система</vt:lpstr>
      <vt:lpstr>Как узнать, что храниться на диске?</vt:lpstr>
      <vt:lpstr>Операции над файлами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Файлы и папки</dc:title>
  <dc:creator>user</dc:creator>
  <cp:lastModifiedBy>user</cp:lastModifiedBy>
  <cp:revision>4</cp:revision>
  <dcterms:created xsi:type="dcterms:W3CDTF">2009-02-28T16:36:46Z</dcterms:created>
  <dcterms:modified xsi:type="dcterms:W3CDTF">2009-02-28T18:48:20Z</dcterms:modified>
</cp:coreProperties>
</file>