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C884-88A3-4E28-93E3-981694782118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C732-3CD3-44FB-A787-4ECA0C30B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ok.net/" TargetMode="External"/><Relationship Id="rId3" Type="http://schemas.openxmlformats.org/officeDocument/2006/relationships/hyperlink" Target="http://power-p.ru/load/history/russko_japonskaja_vojna/10-1-0-268" TargetMode="External"/><Relationship Id="rId7" Type="http://schemas.openxmlformats.org/officeDocument/2006/relationships/hyperlink" Target="http://presentacia.com/presentacia/389" TargetMode="External"/><Relationship Id="rId2" Type="http://schemas.openxmlformats.org/officeDocument/2006/relationships/hyperlink" Target="http://power-p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sentacia.com/" TargetMode="External"/><Relationship Id="rId5" Type="http://schemas.openxmlformats.org/officeDocument/2006/relationships/hyperlink" Target="http://search-archive2013.ru/load/prezentaciya-russko-yaponskaya-voyna-skachat-9f.php" TargetMode="External"/><Relationship Id="rId4" Type="http://schemas.openxmlformats.org/officeDocument/2006/relationships/hyperlink" Target="http://search-archive2013.ru/" TargetMode="External"/><Relationship Id="rId9" Type="http://schemas.openxmlformats.org/officeDocument/2006/relationships/hyperlink" Target="http://www.libok.net/writer/3343/kniga/9996/shishov_aleksey_vasilevich/neizvestnyie_stranitsyi_russko-yaponskoy_voynyi_1904-1905_gg/re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717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МБОУ «</a:t>
            </a:r>
            <a:r>
              <a:rPr lang="ru-RU" sz="2700" b="1" dirty="0" err="1" smtClean="0"/>
              <a:t>Тюгеевская</a:t>
            </a:r>
            <a:r>
              <a:rPr lang="ru-RU" sz="2700" b="1" dirty="0" smtClean="0"/>
              <a:t> СОШ»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У</a:t>
            </a:r>
            <a:r>
              <a:rPr lang="ru-RU" b="1" dirty="0" smtClean="0"/>
              <a:t>рок-семинар  </a:t>
            </a:r>
            <a:r>
              <a:rPr lang="ru-RU" b="1" dirty="0"/>
              <a:t>на </a:t>
            </a:r>
            <a:r>
              <a:rPr lang="ru-RU" b="1" dirty="0" smtClean="0"/>
              <a:t>тему«Маленькая </a:t>
            </a:r>
            <a:r>
              <a:rPr lang="ru-RU" b="1" dirty="0" smtClean="0"/>
              <a:t>победоносная война</a:t>
            </a:r>
            <a:r>
              <a:rPr lang="ru-RU" b="1" dirty="0" smtClean="0"/>
              <a:t>»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9-11 </a:t>
            </a:r>
            <a:r>
              <a:rPr lang="ru-RU" b="1" dirty="0" smtClean="0"/>
              <a:t>классы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86190"/>
            <a:ext cx="2030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143248"/>
            <a:ext cx="2071670" cy="319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286124"/>
            <a:ext cx="1858962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4643438" y="642939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2012г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Мировые державы и Дальний Восток на рубеже Х1Х-ХХ вв.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32" y="1071546"/>
          <a:ext cx="4929222" cy="5214974"/>
        </p:xfrm>
        <a:graphic>
          <a:graphicData uri="http://schemas.openxmlformats.org/drawingml/2006/table">
            <a:tbl>
              <a:tblPr/>
              <a:tblGrid>
                <a:gridCol w="1428759"/>
                <a:gridCol w="1798042"/>
                <a:gridCol w="1702421"/>
              </a:tblGrid>
              <a:tr h="357190">
                <a:tc>
                  <a:txBody>
                    <a:bodyPr/>
                    <a:lstStyle/>
                    <a:p>
                      <a:pPr marL="97790">
                        <a:spcAft>
                          <a:spcPts val="0"/>
                        </a:spcAft>
                      </a:pPr>
                      <a:r>
                        <a:rPr lang="ru-RU" sz="105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 и Япония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7825">
                        <a:spcAft>
                          <a:spcPts val="0"/>
                        </a:spcAft>
                      </a:pP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33655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ru-RU" sz="105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Германия, Франция, Англия и США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8292">
                <a:tc rowSpan="4">
                  <a:txBody>
                    <a:bodyPr/>
                    <a:lstStyle/>
                    <a:p>
                      <a:pPr indent="889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1894-1895 </a:t>
                      </a:r>
                      <a:r>
                        <a:rPr lang="ru-RU" sz="1050" spc="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гг</a:t>
                      </a:r>
                      <a:r>
                        <a:rPr lang="ru-RU" sz="105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-</a:t>
                      </a:r>
                      <a:r>
                        <a:rPr lang="ru-RU" sz="105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Японо-китайская </a:t>
                      </a:r>
                      <a:r>
                        <a:rPr lang="ru-RU" sz="1050" spc="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война. </a:t>
                      </a:r>
                      <a:r>
                        <a:rPr lang="ru-RU" sz="1050" spc="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Июль 1894 г. 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3175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Япония атаковала 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побережье Кореи, находящейся в </a:t>
                      </a:r>
                      <a:r>
                        <a:rPr lang="ru-RU" sz="1050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вас­</a:t>
                      </a: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сальной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зависимости от Китая. Далее по­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следовая разгром ки­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тайских войск в Ко­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рее и Маньчжурии. </a:t>
                      </a:r>
                      <a:r>
                        <a:rPr lang="ru-RU" sz="1050" spc="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 1895 г. -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подписание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Симо-</a:t>
                      </a:r>
                      <a:r>
                        <a:rPr lang="ru-RU" sz="105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носекского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мирного договора между Япо­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нией и Кореей при участии России. </a:t>
                      </a:r>
                      <a:r>
                        <a:rPr lang="ru-RU" sz="105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Условия: Япония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получила ряд при­</a:t>
                      </a:r>
                      <a:r>
                        <a:rPr lang="ru-RU" sz="105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брежных островов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территорий, Корея была объявлена 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ее </a:t>
                      </a:r>
                      <a:r>
                        <a:rPr lang="ru-RU" sz="1050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сателлитом,.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 выплачивал </a:t>
                      </a: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контрибуцию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пре­доставлял торгово-экономические привилегии стране-победительнице. </a:t>
                      </a:r>
                      <a:r>
                        <a:rPr lang="ru-RU" sz="105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Но! Япония претен­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довал» на получение 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 Маньчжурии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Определяющим на­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правлением внешней политики во времена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царствования Николая 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 являлась </a:t>
                      </a:r>
                      <a:r>
                        <a:rPr lang="ru-RU" sz="105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идея уси­ления господства 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Рос­</a:t>
                      </a:r>
                      <a:r>
                        <a:rPr lang="ru-RU" sz="105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сии в Восточной Азии.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Поэтому в конфликте 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 Японией и Ки­таем Россия взяла на себя посредниче­скую миссию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" indent="8890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1895 г. - Россия,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 и Франция по итогам Японо-</a:t>
                      </a:r>
                      <a:r>
                        <a:rPr lang="ru-RU" sz="1050" spc="-6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китайской ВОЙНЫ 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предъявили Японии </a:t>
                      </a:r>
                      <a:r>
                        <a:rPr lang="ru-RU" sz="105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ультиматум 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на­правили к ее берегам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флот. Япония была </a:t>
                      </a:r>
                      <a:r>
                        <a:rPr lang="ru-RU" sz="105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вынуждена отказаться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Маньчжурии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1896 г, - Россия за­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ключает с Китаем сек­ретный военный союз. </a:t>
                      </a:r>
                      <a:r>
                        <a:rPr lang="ru-RU" sz="105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Условия: Россия име­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 право на строитель­ство в Маньчжурии 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Китайско-Восточной железной дороги (КВЖД)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Проводят политику </a:t>
                      </a:r>
                      <a:r>
                        <a:rPr lang="ru-RU" sz="105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«открытых дверей» -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привилегии, полу­ченные той или иной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страной от подписания с Китаем договора, до­ступны для всех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5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46050" indent="3175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1897 г. - мировые державы заключают до­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говоры с Китаем об аренде: Германия - пор­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 Циндао (на 99 лет), Англия - Гонконга, 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Россия - Ляодунского (Квантунского) п-ова (на 25 лет) и порта Люйшунь (Порт-Артура)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9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1898 г. - Китай под­писывает договор о размещении в Порт-</a:t>
                      </a:r>
                      <a:r>
                        <a:rPr lang="ru-RU" sz="105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Артуре российской ти­хоокеанской эскадры </a:t>
                      </a:r>
                      <a:r>
                        <a:rPr lang="ru-RU" sz="105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постройке крепости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603" marR="23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 Русско-японской войны: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600" dirty="0" smtClean="0"/>
              <a:t>борьба </a:t>
            </a:r>
            <a:r>
              <a:rPr lang="ru-RU" sz="3600" dirty="0"/>
              <a:t>между мировыми державами за влияние на Дальнем Востоке</a:t>
            </a:r>
            <a:r>
              <a:rPr lang="ru-RU" sz="3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Борьба Японии и России за влияние в: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3600" dirty="0" smtClean="0"/>
              <a:t> Северном Китае,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3600" dirty="0" smtClean="0"/>
              <a:t>Маньчжурии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3600" dirty="0" smtClean="0"/>
              <a:t>Корее </a:t>
            </a:r>
          </a:p>
          <a:p>
            <a:pPr lvl="0">
              <a:buNone/>
            </a:pPr>
            <a:endParaRPr lang="ru-RU" sz="3600" dirty="0"/>
          </a:p>
          <a:p>
            <a:pPr lvl="0"/>
            <a:r>
              <a:rPr lang="ru-RU" sz="3600" dirty="0" smtClean="0"/>
              <a:t>агрессивные </a:t>
            </a:r>
            <a:r>
              <a:rPr lang="ru-RU" sz="3600" dirty="0"/>
              <a:t>планы определенной группы в русском </a:t>
            </a:r>
            <a:r>
              <a:rPr lang="ru-RU" sz="3600" dirty="0" smtClean="0"/>
              <a:t>правительстве</a:t>
            </a:r>
            <a:r>
              <a:rPr lang="ru-RU" sz="3600" dirty="0"/>
              <a:t>, считающей, что война отвлечет народ от революции.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Основные события Русско-японской </a:t>
            </a:r>
            <a:r>
              <a:rPr lang="ru-RU" sz="6400" b="1" dirty="0" smtClean="0"/>
              <a:t>войны.</a:t>
            </a:r>
            <a:endParaRPr lang="ru-RU" sz="6400" dirty="0"/>
          </a:p>
          <a:p>
            <a:r>
              <a:rPr lang="ru-RU" sz="6400" dirty="0" smtClean="0"/>
              <a:t>1904г</a:t>
            </a:r>
            <a:r>
              <a:rPr lang="ru-RU" sz="6400" dirty="0"/>
              <a:t>., 26-27 января (8-9 февраля)*</a:t>
            </a:r>
          </a:p>
          <a:p>
            <a:r>
              <a:rPr lang="ru-RU" sz="6400" dirty="0"/>
              <a:t>Внезапное нападение японских кораблей на русскую эскадру в Порт-  Артуре</a:t>
            </a:r>
          </a:p>
          <a:p>
            <a:r>
              <a:rPr lang="ru-RU" sz="6400" dirty="0"/>
              <a:t>Начало Русско-японской войны</a:t>
            </a:r>
          </a:p>
          <a:p>
            <a:r>
              <a:rPr lang="ru-RU" sz="6400" dirty="0"/>
              <a:t>27 января (9 февраля)</a:t>
            </a:r>
          </a:p>
          <a:p>
            <a:r>
              <a:rPr lang="ru-RU" sz="6400" dirty="0"/>
              <a:t>В нейтральном корейском порту </a:t>
            </a:r>
            <a:r>
              <a:rPr lang="ru-RU" sz="6400" dirty="0" err="1"/>
              <a:t>Чемульпо</a:t>
            </a:r>
            <a:r>
              <a:rPr lang="ru-RU" sz="6400" dirty="0"/>
              <a:t> </a:t>
            </a:r>
            <a:r>
              <a:rPr lang="ru-RU" sz="6400" dirty="0" smtClean="0"/>
              <a:t>атакованы </a:t>
            </a:r>
            <a:r>
              <a:rPr lang="ru-RU" sz="6400" dirty="0"/>
              <a:t>два русских корабля -«Варяг» и «</a:t>
            </a:r>
            <a:r>
              <a:rPr lang="ru-RU" sz="6400" dirty="0" smtClean="0"/>
              <a:t>Кореец»  Гибель </a:t>
            </a:r>
            <a:r>
              <a:rPr lang="ru-RU" sz="6400" dirty="0"/>
              <a:t>русских кораблей</a:t>
            </a:r>
          </a:p>
          <a:p>
            <a:r>
              <a:rPr lang="ru-RU" sz="6400" dirty="0"/>
              <a:t>31 марта (13 апреля)</a:t>
            </a:r>
          </a:p>
          <a:p>
            <a:r>
              <a:rPr lang="ru-RU" sz="6400" dirty="0"/>
              <a:t>Поражение русского </a:t>
            </a:r>
            <a:r>
              <a:rPr lang="ru-RU" sz="6400" dirty="0" smtClean="0"/>
              <a:t>флота </a:t>
            </a:r>
            <a:r>
              <a:rPr lang="ru-RU" sz="6400" dirty="0"/>
              <a:t>у  Порт- Артура. Смерть командующего </a:t>
            </a:r>
            <a:r>
              <a:rPr lang="ru-RU" sz="6400" dirty="0" smtClean="0"/>
              <a:t>Тихоокеанским </a:t>
            </a:r>
            <a:r>
              <a:rPr lang="ru-RU" sz="6400" dirty="0"/>
              <a:t>флотом вице-адмирала С.О. Макарова</a:t>
            </a:r>
          </a:p>
          <a:p>
            <a:r>
              <a:rPr lang="ru-RU" sz="6400" dirty="0"/>
              <a:t>Фактическая гибель </a:t>
            </a:r>
            <a:r>
              <a:rPr lang="ru-RU" sz="6400" dirty="0" smtClean="0"/>
              <a:t>Тихоокеанского </a:t>
            </a:r>
            <a:r>
              <a:rPr lang="ru-RU" sz="6400" dirty="0"/>
              <a:t>флота (из 7 </a:t>
            </a:r>
            <a:r>
              <a:rPr lang="ru-RU" sz="6400" dirty="0" smtClean="0"/>
              <a:t>кораблей </a:t>
            </a:r>
            <a:r>
              <a:rPr lang="ru-RU" sz="6400" dirty="0"/>
              <a:t>осталось 3). Отказ от активных действий на море</a:t>
            </a:r>
          </a:p>
          <a:p>
            <a:r>
              <a:rPr lang="ru-RU" sz="6400" dirty="0"/>
              <a:t>17 (30) </a:t>
            </a:r>
            <a:r>
              <a:rPr lang="ru-RU" sz="6400" dirty="0" smtClean="0"/>
              <a:t>июля.     Начало </a:t>
            </a:r>
            <a:r>
              <a:rPr lang="ru-RU" sz="6400" dirty="0"/>
              <a:t>осады Порт-Артура </a:t>
            </a:r>
            <a:r>
              <a:rPr lang="ru-RU" sz="6400" dirty="0" smtClean="0"/>
              <a:t>японцами</a:t>
            </a:r>
            <a:r>
              <a:rPr lang="ru-RU" sz="6400" dirty="0"/>
              <a:t> </a:t>
            </a:r>
          </a:p>
          <a:p>
            <a:r>
              <a:rPr lang="ru-RU" sz="6400" dirty="0"/>
              <a:t>11-21 июля (24 августа -3 сентября)</a:t>
            </a:r>
          </a:p>
          <a:p>
            <a:r>
              <a:rPr lang="ru-RU" sz="6400" dirty="0"/>
              <a:t>Сражение под </a:t>
            </a:r>
            <a:r>
              <a:rPr lang="ru-RU" sz="6400" dirty="0" err="1"/>
              <a:t>Ляояном</a:t>
            </a:r>
            <a:r>
              <a:rPr lang="ru-RU" sz="6400" dirty="0"/>
              <a:t>. Русские войска отступают к  </a:t>
            </a:r>
            <a:r>
              <a:rPr lang="ru-RU" sz="6400" dirty="0" err="1"/>
              <a:t>Мукдену</a:t>
            </a:r>
            <a:endParaRPr lang="ru-RU" sz="6400" dirty="0"/>
          </a:p>
          <a:p>
            <a:r>
              <a:rPr lang="ru-RU" sz="6400" dirty="0"/>
              <a:t>Русские не смогли </a:t>
            </a:r>
            <a:r>
              <a:rPr lang="ru-RU" sz="6400" dirty="0" smtClean="0"/>
              <a:t>воспользоваться </a:t>
            </a:r>
            <a:r>
              <a:rPr lang="ru-RU" sz="6400" dirty="0"/>
              <a:t>Ситуацией, сложившейся в их пользу, в частности из-за </a:t>
            </a:r>
            <a:r>
              <a:rPr lang="ru-RU" sz="6400" dirty="0" smtClean="0"/>
              <a:t>нерешительности </a:t>
            </a:r>
            <a:r>
              <a:rPr lang="ru-RU" sz="6400" dirty="0"/>
              <a:t>командующего армией А.Н. Куропаткина</a:t>
            </a:r>
          </a:p>
          <a:p>
            <a:r>
              <a:rPr lang="ru-RU" sz="6400" dirty="0"/>
              <a:t>20 декабря (2 </a:t>
            </a:r>
            <a:r>
              <a:rPr lang="ru-RU" sz="6400" dirty="0" smtClean="0"/>
              <a:t>января)  Порт-Артур </a:t>
            </a:r>
            <a:r>
              <a:rPr lang="ru-RU" sz="6400" dirty="0"/>
              <a:t>сдан японцам</a:t>
            </a:r>
          </a:p>
          <a:p>
            <a:r>
              <a:rPr lang="ru-RU" sz="6400" dirty="0"/>
              <a:t>Пренебрегая мнением офицеров, солдат и </a:t>
            </a:r>
            <a:r>
              <a:rPr lang="ru-RU" sz="6400" dirty="0" smtClean="0"/>
              <a:t>матросов</a:t>
            </a:r>
            <a:r>
              <a:rPr lang="ru-RU" sz="6400" dirty="0"/>
              <a:t>, генерал А.М. </a:t>
            </a:r>
            <a:r>
              <a:rPr lang="ru-RU" sz="6400" dirty="0" err="1" smtClean="0"/>
              <a:t>Стессель</a:t>
            </a:r>
            <a:r>
              <a:rPr lang="ru-RU" sz="6400" dirty="0" smtClean="0"/>
              <a:t> </a:t>
            </a:r>
            <a:r>
              <a:rPr lang="ru-RU" sz="6400" dirty="0"/>
              <a:t>сдает крепость</a:t>
            </a:r>
          </a:p>
          <a:p>
            <a:r>
              <a:rPr lang="ru-RU" sz="6400" dirty="0"/>
              <a:t>1905г., 22 февраля (10 </a:t>
            </a:r>
            <a:r>
              <a:rPr lang="ru-RU" sz="6400" dirty="0" smtClean="0"/>
              <a:t>марта)   Сражение </a:t>
            </a:r>
            <a:r>
              <a:rPr lang="ru-RU" sz="6400" dirty="0"/>
              <a:t>под </a:t>
            </a:r>
            <a:r>
              <a:rPr lang="ru-RU" sz="6400" dirty="0" err="1"/>
              <a:t>Мукденом</a:t>
            </a:r>
            <a:endParaRPr lang="ru-RU" sz="6400" dirty="0"/>
          </a:p>
          <a:p>
            <a:r>
              <a:rPr lang="ru-RU" sz="6400" dirty="0"/>
              <a:t>Отступление и поражение русских войск. </a:t>
            </a:r>
            <a:r>
              <a:rPr lang="ru-RU" sz="6400" dirty="0" smtClean="0"/>
              <a:t>Изменение </a:t>
            </a:r>
            <a:r>
              <a:rPr lang="ru-RU" sz="6400" dirty="0"/>
              <a:t>настроений в русском обществе на крайне </a:t>
            </a:r>
            <a:r>
              <a:rPr lang="ru-RU" sz="6400" dirty="0" smtClean="0"/>
              <a:t>негативное</a:t>
            </a:r>
            <a:r>
              <a:rPr lang="ru-RU" sz="6400" dirty="0"/>
              <a:t>, особенно по </a:t>
            </a:r>
            <a:r>
              <a:rPr lang="ru-RU" sz="6400" dirty="0" smtClean="0"/>
              <a:t>отношению </a:t>
            </a:r>
            <a:r>
              <a:rPr lang="ru-RU" sz="6400" dirty="0"/>
              <a:t>к власти</a:t>
            </a:r>
          </a:p>
          <a:p>
            <a:r>
              <a:rPr lang="ru-RU" sz="6400" dirty="0"/>
              <a:t>14-15 (27-28) </a:t>
            </a:r>
            <a:r>
              <a:rPr lang="ru-RU" sz="6400" dirty="0" smtClean="0"/>
              <a:t>мая     </a:t>
            </a:r>
            <a:r>
              <a:rPr lang="ru-RU" sz="6400" dirty="0" err="1" smtClean="0"/>
              <a:t>Цусимское</a:t>
            </a:r>
            <a:r>
              <a:rPr lang="ru-RU" sz="6400" dirty="0" smtClean="0"/>
              <a:t> </a:t>
            </a:r>
            <a:r>
              <a:rPr lang="ru-RU" sz="6400" dirty="0"/>
              <a:t>сражение</a:t>
            </a:r>
          </a:p>
          <a:p>
            <a:r>
              <a:rPr lang="ru-RU" sz="6400" dirty="0"/>
              <a:t>2-я тихоокеанская </a:t>
            </a:r>
            <a:r>
              <a:rPr lang="ru-RU" sz="6400" dirty="0" smtClean="0"/>
              <a:t>эскадра </a:t>
            </a:r>
            <a:r>
              <a:rPr lang="ru-RU" sz="6400" dirty="0"/>
              <a:t>под командованием адмирала ЗЛ. </a:t>
            </a:r>
            <a:r>
              <a:rPr lang="ru-RU" sz="6400" dirty="0" smtClean="0"/>
              <a:t>Рожественского </a:t>
            </a:r>
            <a:r>
              <a:rPr lang="ru-RU" sz="6400" dirty="0"/>
              <a:t>терпит поражение. Русский флот фактически уничтожен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Мирный договор, подписанный </a:t>
            </a:r>
            <a:r>
              <a:rPr lang="ru-RU" b="1" dirty="0" smtClean="0"/>
              <a:t>в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г. Портсмуте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Уступка Японии в вечное и полное владение Южного </a:t>
            </a:r>
            <a:r>
              <a:rPr lang="ru-RU" dirty="0" smtClean="0"/>
              <a:t>Сахалина</a:t>
            </a:r>
            <a:r>
              <a:rPr lang="ru-RU" dirty="0"/>
              <a:t>, аренды Ляодунского полуострова с Порт-Артуром.</a:t>
            </a:r>
          </a:p>
          <a:p>
            <a:pPr lvl="0"/>
            <a:r>
              <a:rPr lang="ru-RU" dirty="0"/>
              <a:t>Признание Кореи сферой интересов Японии.</a:t>
            </a:r>
          </a:p>
          <a:p>
            <a:pPr lvl="0"/>
            <a:r>
              <a:rPr lang="ru-RU" dirty="0"/>
              <a:t>Предоставление Японии права вести рыболовство вдоль русских берегов в Японском, Охотском и Беринговом морях.</a:t>
            </a:r>
          </a:p>
          <a:p>
            <a:pPr lvl="0"/>
            <a:r>
              <a:rPr lang="ru-RU" dirty="0"/>
              <a:t>Предоставление Японии режима благоприятствования в </a:t>
            </a:r>
            <a:r>
              <a:rPr lang="ru-RU" dirty="0" smtClean="0"/>
              <a:t>торговле </a:t>
            </a:r>
            <a:r>
              <a:rPr lang="ru-RU" dirty="0"/>
              <a:t>с Россией.</a:t>
            </a:r>
          </a:p>
          <a:p>
            <a:pPr lvl="0"/>
            <a:r>
              <a:rPr lang="ru-RU" dirty="0"/>
              <a:t>Вывод русских и японских войск из Маньчжурии.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Итоги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уничтожение </a:t>
            </a:r>
            <a:r>
              <a:rPr lang="ru-RU" dirty="0"/>
              <a:t>Балтийского и Тихоокеанского флотов;</a:t>
            </a:r>
          </a:p>
          <a:p>
            <a:pPr lvl="0"/>
            <a:r>
              <a:rPr lang="ru-RU" dirty="0"/>
              <a:t>большие людские потери;</a:t>
            </a:r>
          </a:p>
          <a:p>
            <a:pPr lvl="0"/>
            <a:r>
              <a:rPr lang="ru-RU" dirty="0"/>
              <a:t>позор от проигранных сражений;</a:t>
            </a:r>
          </a:p>
          <a:p>
            <a:pPr lvl="0"/>
            <a:r>
              <a:rPr lang="ru-RU" dirty="0"/>
              <a:t>крушение мечты о господстве на Дальнем Востоке;</a:t>
            </a:r>
          </a:p>
          <a:p>
            <a:pPr lvl="0"/>
            <a:r>
              <a:rPr lang="ru-RU" dirty="0"/>
              <a:t>революция.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powerp.ru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3"/>
              </a:rPr>
              <a:t>load</a:t>
            </a:r>
            <a:r>
              <a:rPr lang="en-US" dirty="0" smtClean="0">
                <a:hlinkClick r:id="rId3"/>
              </a:rPr>
              <a:t>/history/</a:t>
            </a:r>
            <a:r>
              <a:rPr lang="en-US" b="1" dirty="0" err="1" smtClean="0">
                <a:hlinkClick r:id="rId3"/>
              </a:rPr>
              <a:t>russko</a:t>
            </a:r>
            <a:r>
              <a:rPr lang="en-US" dirty="0" err="1" smtClean="0">
                <a:hlinkClick r:id="rId3"/>
              </a:rPr>
              <a:t>_japonskaja_vojna</a:t>
            </a:r>
            <a:r>
              <a:rPr lang="en-US" dirty="0" smtClean="0">
                <a:hlinkClick r:id="rId3"/>
              </a:rPr>
              <a:t>…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Search</a:t>
            </a:r>
            <a:r>
              <a:rPr lang="ru-RU" dirty="0" smtClean="0">
                <a:hlinkClick r:id="rId4"/>
              </a:rPr>
              <a:t>  </a:t>
            </a:r>
            <a:r>
              <a:rPr lang="en-US" dirty="0" smtClean="0">
                <a:hlinkClick r:id="rId4"/>
              </a:rPr>
              <a:t>archive2013.ru</a:t>
            </a:r>
            <a:r>
              <a:rPr lang="en-US" dirty="0" smtClean="0"/>
              <a:t>›</a:t>
            </a:r>
            <a:r>
              <a:rPr lang="en-US" dirty="0" smtClean="0">
                <a:hlinkClick r:id="rId5"/>
              </a:rPr>
              <a:t>load…</a:t>
            </a:r>
            <a:r>
              <a:rPr lang="en-US" b="1" dirty="0" err="1" smtClean="0">
                <a:hlinkClick r:id="rId5"/>
              </a:rPr>
              <a:t>russko</a:t>
            </a:r>
            <a:r>
              <a:rPr lang="en-US" dirty="0" smtClean="0">
                <a:hlinkClick r:id="rId5"/>
              </a:rPr>
              <a:t>…</a:t>
            </a:r>
            <a:endParaRPr lang="ru-RU" dirty="0" smtClean="0">
              <a:hlinkClick r:id="rId5"/>
            </a:endParaRPr>
          </a:p>
          <a:p>
            <a:pPr>
              <a:buNone/>
            </a:pPr>
            <a:r>
              <a:rPr lang="en-US" b="1" dirty="0" err="1" smtClean="0">
                <a:hlinkClick r:id="rId5"/>
              </a:rPr>
              <a:t>voyna</a:t>
            </a:r>
            <a:r>
              <a:rPr lang="en-US" dirty="0" err="1" smtClean="0">
                <a:hlinkClick r:id="rId5"/>
              </a:rPr>
              <a:t>-</a:t>
            </a:r>
            <a:r>
              <a:rPr lang="en-US" b="1" dirty="0" err="1" smtClean="0">
                <a:hlinkClick r:id="rId5"/>
              </a:rPr>
              <a:t>skachat</a:t>
            </a:r>
            <a:endParaRPr lang="ru-RU" b="1" dirty="0" smtClean="0"/>
          </a:p>
          <a:p>
            <a:r>
              <a:rPr lang="ru-RU" dirty="0" smtClean="0">
                <a:hlinkClick r:id="rId6"/>
              </a:rPr>
              <a:t>  </a:t>
            </a:r>
            <a:r>
              <a:rPr lang="en-US" dirty="0" err="1" smtClean="0">
                <a:hlinkClick r:id="rId6"/>
              </a:rPr>
              <a:t>presentacia.com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7"/>
              </a:rPr>
              <a:t>presentacia</a:t>
            </a:r>
            <a:r>
              <a:rPr lang="en-US" dirty="0" smtClean="0">
                <a:hlinkClick r:id="rId7"/>
              </a:rPr>
              <a:t>/389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err="1" smtClean="0">
                <a:hlinkClick r:id="rId8"/>
              </a:rPr>
              <a:t>libok.net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9"/>
              </a:rPr>
              <a:t>writer</a:t>
            </a:r>
            <a:r>
              <a:rPr lang="en-US" dirty="0" smtClean="0">
                <a:hlinkClick r:id="rId9"/>
              </a:rPr>
              <a:t>…</a:t>
            </a:r>
            <a:r>
              <a:rPr lang="en-US" dirty="0" err="1" smtClean="0">
                <a:hlinkClick r:id="rId9"/>
              </a:rPr>
              <a:t>shishov</a:t>
            </a:r>
            <a:r>
              <a:rPr lang="en-US" dirty="0" smtClean="0">
                <a:hlinkClick r:id="rId9"/>
              </a:rPr>
              <a:t>…</a:t>
            </a:r>
            <a:r>
              <a:rPr lang="en-US" b="1" dirty="0" err="1" smtClean="0">
                <a:hlinkClick r:id="rId9"/>
              </a:rPr>
              <a:t>russko</a:t>
            </a:r>
            <a:r>
              <a:rPr lang="en-US" dirty="0" err="1" smtClean="0">
                <a:hlinkClick r:id="rId9"/>
              </a:rPr>
              <a:t>-yaponskoy_voynyi</a:t>
            </a:r>
            <a:r>
              <a:rPr lang="en-US" dirty="0" smtClean="0">
                <a:hlinkClick r:id="rId9"/>
              </a:rPr>
              <a:t>…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522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МБОУ «Тюгеевская СОШ» Урок-семинар  на тему«Маленькая победоносная война»  9-11 классы </vt:lpstr>
      <vt:lpstr>Мировые державы и Дальний Восток на рубеже Х1Х-ХХ вв. </vt:lpstr>
      <vt:lpstr>Причины Русско-японской войны:</vt:lpstr>
      <vt:lpstr>Слайд 4</vt:lpstr>
      <vt:lpstr>Мирный договор, подписанный в  г. Портсмуте</vt:lpstr>
      <vt:lpstr>Итоги войны</vt:lpstr>
      <vt:lpstr>Интернет 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RIJOVA</dc:creator>
  <cp:lastModifiedBy>RIJOVA</cp:lastModifiedBy>
  <cp:revision>15</cp:revision>
  <dcterms:created xsi:type="dcterms:W3CDTF">2013-03-15T09:04:22Z</dcterms:created>
  <dcterms:modified xsi:type="dcterms:W3CDTF">2013-03-16T07:16:20Z</dcterms:modified>
</cp:coreProperties>
</file>