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6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7" r:id="rId17"/>
    <p:sldId id="278" r:id="rId18"/>
    <p:sldId id="276" r:id="rId19"/>
    <p:sldId id="279" r:id="rId20"/>
    <p:sldId id="280" r:id="rId21"/>
    <p:sldId id="281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72;&#1088;&#1080;&#1085;&#1072;\Desktop\Oleg%20Gazmanov%20-%20Moskva%20-%20www.open.az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renly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81000" y="0"/>
            <a:ext cx="7772400" cy="1774825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Wave2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normalizeH="0" baseline="0" noProof="0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Викторина</a:t>
            </a:r>
            <a:br>
              <a:rPr kumimoji="0" lang="ru-RU" sz="5400" b="1" i="0" u="none" strike="noStrike" kern="1200" normalizeH="0" baseline="0" noProof="0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400" b="1" i="0" u="none" strike="noStrike" kern="1200" normalizeH="0" baseline="0" noProof="0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Что я знаю о Москве?</a:t>
            </a:r>
            <a:endParaRPr kumimoji="0" lang="ru-RU" sz="5400" b="1" i="0" u="none" strike="noStrike" kern="1200" normalizeH="0" baseline="0" noProof="0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3810000" y="4267200"/>
            <a:ext cx="5105400" cy="236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Дата: 19.12.11.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Класс: 6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Разработка учителя истории Дубковой М.Н.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Oleg Gazmanov - Moskva - www.open.a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810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6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государственный кремлевский дворец (дворец съездов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6612" y="609600"/>
            <a:ext cx="8832980" cy="5410200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prstTxWarp prst="textWave1">
              <a:avLst/>
            </a:prstTxWarp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Государственный Кремлёвский дворец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большой теат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-4604"/>
            <a:ext cx="8194153" cy="6862604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89038"/>
          </a:xfrm>
        </p:spPr>
        <p:txBody>
          <a:bodyPr>
            <a:prstTxWarp prst="textWave1">
              <a:avLst/>
            </a:prstTxWarp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Государственный </a:t>
            </a:r>
            <a:r>
              <a:rPr lang="ru-RU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академический Большой театр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1">
              <a:avLst/>
            </a:prstTxWarp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b="1" dirty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Дом Правительства Российской Федерации</a:t>
            </a:r>
          </a:p>
        </p:txBody>
      </p:sp>
      <p:pic>
        <p:nvPicPr>
          <p:cNvPr id="4" name="Содержимое 3" descr="800px-Дом_правительства_рф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600200"/>
            <a:ext cx="6034617" cy="4525963"/>
          </a:xfrm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лавное здание мг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1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Главное здание МГУ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prstTxWarp prst="textWave2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Ленинградский вокзал</a:t>
            </a:r>
          </a:p>
        </p:txBody>
      </p:sp>
      <p:pic>
        <p:nvPicPr>
          <p:cNvPr id="4" name="Содержимое 3" descr="ленинградски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143000"/>
            <a:ext cx="7620000" cy="5715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7980728f9c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1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Царицыно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" y="5715000"/>
            <a:ext cx="4040188" cy="639762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Герб Москвы</a:t>
            </a: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Содержимое 6" descr="505px-Coat_of_Arms_of_Moscow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9600" y="1219200"/>
            <a:ext cx="3331219" cy="3951288"/>
          </a:xfr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5638800"/>
            <a:ext cx="4041775" cy="639762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Флаг Москвы</a:t>
            </a: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Содержимое 7" descr="800px-Flag_of_Moscow.svg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95800" y="1295400"/>
            <a:ext cx="4041775" cy="2692833"/>
          </a:xfrm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asnecov_Osnovanie_Moskvi_Postroika_pervih_sten_Kremlya_Urie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08085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1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Иван Федоров</a:t>
            </a:r>
          </a:p>
        </p:txBody>
      </p:sp>
      <p:pic>
        <p:nvPicPr>
          <p:cNvPr id="4" name="Содержимое 3" descr="345px-Ivan_Fyodorov_-_first_printer_of_Russia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66433" y="1600200"/>
            <a:ext cx="2611133" cy="4525963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Государственные символы Российской Федерации</a:t>
            </a:r>
            <a:endParaRPr lang="ru-RU" b="1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Содержимое 4" descr="479px-Coat_of_Arms_of_the_Russian_Federation.svg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68106" y="1600201"/>
            <a:ext cx="2251294" cy="26695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Содержимое 5" descr="800px-Flag_of_Russia.svg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905000" y="4114800"/>
            <a:ext cx="3581114" cy="2385917"/>
          </a:xfrm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486400" y="1371600"/>
          <a:ext cx="3276600" cy="5130892"/>
        </p:xfrm>
        <a:graphic>
          <a:graphicData uri="http://schemas.openxmlformats.org/drawingml/2006/table">
            <a:tbl>
              <a:tblPr/>
              <a:tblGrid>
                <a:gridCol w="3276600"/>
              </a:tblGrid>
              <a:tr h="614588">
                <a:tc>
                  <a:txBody>
                    <a:bodyPr/>
                    <a:lstStyle/>
                    <a:p>
                      <a:r>
                        <a:rPr lang="ru-RU" b="1" dirty="0"/>
                        <a:t>Официальный текст гимна России</a:t>
                      </a:r>
                      <a:r>
                        <a:rPr lang="ru-RU" dirty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FA"/>
                    </a:solidFill>
                  </a:tcPr>
                </a:tc>
              </a:tr>
              <a:tr h="4490812">
                <a:tc>
                  <a:txBody>
                    <a:bodyPr/>
                    <a:lstStyle/>
                    <a:p>
                      <a:r>
                        <a:rPr lang="ru-RU" sz="1400" dirty="0"/>
                        <a:t>Россия — священная наша держава, Россия — любимая наша страна. Могучая воля, великая слава — Твоё достоянье на все времена! </a:t>
                      </a:r>
                      <a:endParaRPr lang="ru-RU" sz="1400" dirty="0" smtClean="0"/>
                    </a:p>
                    <a:p>
                      <a:r>
                        <a:rPr lang="ru-RU" sz="1400" i="1" dirty="0" smtClean="0"/>
                        <a:t>Припев</a:t>
                      </a:r>
                      <a:r>
                        <a:rPr lang="ru-RU" sz="1400" dirty="0"/>
                        <a:t>: </a:t>
                      </a:r>
                      <a:endParaRPr lang="ru-RU" sz="1400" dirty="0" smtClean="0"/>
                    </a:p>
                    <a:p>
                      <a:r>
                        <a:rPr lang="ru-RU" sz="1400" dirty="0" smtClean="0"/>
                        <a:t>Славься</a:t>
                      </a:r>
                      <a:r>
                        <a:rPr lang="ru-RU" sz="1400" dirty="0"/>
                        <a:t>, Отечество наше свободное, Братских народов союз вековой, Предками данная мудрость народная! Славься, страна! Мы гордимся тобой! </a:t>
                      </a:r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От </a:t>
                      </a:r>
                      <a:r>
                        <a:rPr lang="ru-RU" sz="1400" dirty="0"/>
                        <a:t>южных морей до полярного края Раскинулись наши леса и поля. Одна ты на свете! Одна ты такая — Хранимая Богом родная земля! </a:t>
                      </a:r>
                      <a:endParaRPr lang="ru-RU" sz="1400" dirty="0" smtClean="0"/>
                    </a:p>
                    <a:p>
                      <a:r>
                        <a:rPr lang="ru-RU" sz="1400" i="1" dirty="0" smtClean="0"/>
                        <a:t>Припев</a:t>
                      </a:r>
                      <a:r>
                        <a:rPr lang="ru-RU" sz="1400" dirty="0" smtClean="0"/>
                        <a:t> </a:t>
                      </a:r>
                    </a:p>
                    <a:p>
                      <a:r>
                        <a:rPr lang="ru-RU" sz="1400" dirty="0" smtClean="0"/>
                        <a:t>Широкий </a:t>
                      </a:r>
                      <a:r>
                        <a:rPr lang="ru-RU" sz="1400" dirty="0"/>
                        <a:t>простор для мечты и для жизни Грядущие нам открывают года. Нам силу даёт наша верность Отчизне. Так было, так есть и так будет всегда! </a:t>
                      </a:r>
                      <a:endParaRPr lang="ru-RU" sz="1400" dirty="0" smtClean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1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b="1" dirty="0" smtClean="0">
                <a:ln w="18000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Царь-пушка</a:t>
            </a:r>
            <a:endParaRPr lang="ru-RU" b="1" dirty="0">
              <a:ln w="18000">
                <a:solidFill>
                  <a:schemeClr val="bg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716881"/>
            <a:ext cx="6096000" cy="4292600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2057400"/>
          </a:xfrm>
        </p:spPr>
        <p:txBody>
          <a:bodyPr>
            <a:prstTxWarp prst="textWave1">
              <a:avLst>
                <a:gd name="adj1" fmla="val 12500"/>
                <a:gd name="adj2" fmla="val -171"/>
              </a:avLst>
            </a:prstTxWarp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>
                    <a:lumMod val="6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Памятник погибшим милиционерам на Трубной площади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bg1">
                    <a:lumMod val="65000"/>
                  </a:schemeClr>
                </a:solidFill>
              </a:rPr>
            </a:br>
            <a:endParaRPr lang="ru-RU" dirty="0">
              <a:ln>
                <a:solidFill>
                  <a:srgbClr val="002060"/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Содержимое 3" descr="1303045900_8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6600" y="2514600"/>
            <a:ext cx="2857500" cy="402907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967702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83583" cy="6858000"/>
          </a:xfrm>
        </p:spPr>
      </p:pic>
      <p:pic>
        <p:nvPicPr>
          <p:cNvPr id="6" name="Содержимое 5" descr="023d04b7845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1295400" y="609600"/>
            <a:ext cx="7086600" cy="6034682"/>
          </a:xfr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3200400"/>
          </a:xfrm>
        </p:spPr>
        <p:txBody>
          <a:bodyPr>
            <a:prstTxWarp prst="textDoubleWave1">
              <a:avLst/>
            </a:prstTxWarp>
          </a:bodyPr>
          <a:lstStyle/>
          <a:p>
            <a:r>
              <a:rPr lang="ru-RU" b="1" dirty="0" smtClean="0">
                <a:ln w="7620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Поздравляем победителей!!!</a:t>
            </a:r>
            <a:endParaRPr lang="ru-RU" b="1" dirty="0">
              <a:ln w="76200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Конкурс «Исторический» </a:t>
            </a:r>
            <a:endParaRPr lang="ru-RU" dirty="0">
              <a:ln>
                <a:solidFill>
                  <a:srgbClr val="002060"/>
                </a:solidFill>
              </a:ln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ru-RU" sz="44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Годом рождения города Москвы принято считать: </a:t>
            </a:r>
          </a:p>
          <a:p>
            <a:pPr>
              <a:buNone/>
            </a:pPr>
            <a:r>
              <a:rPr lang="ru-RU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4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1147 </a:t>
            </a:r>
            <a:r>
              <a:rPr lang="ru-RU" sz="44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год</a:t>
            </a:r>
            <a:r>
              <a:rPr lang="ru-RU" sz="44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44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4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1156 </a:t>
            </a:r>
            <a:r>
              <a:rPr lang="ru-RU" sz="44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год</a:t>
            </a:r>
            <a:r>
              <a:rPr lang="ru-RU" sz="44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44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4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1263 </a:t>
            </a:r>
            <a:r>
              <a:rPr lang="ru-RU" sz="44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год</a:t>
            </a:r>
            <a:endParaRPr lang="ru-RU" sz="4400" b="1" dirty="0" smtClean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endParaRPr lang="ru-RU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Управляющая кнопка: справка 8">
            <a:hlinkClick r:id="" action="ppaction://noaction" highlightClick="1"/>
          </p:cNvPr>
          <p:cNvSpPr/>
          <p:nvPr/>
        </p:nvSpPr>
        <p:spPr>
          <a:xfrm>
            <a:off x="7391400" y="1600200"/>
            <a:ext cx="1042416" cy="1042416"/>
          </a:xfrm>
          <a:prstGeom prst="actionButtonHelp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4_24_0_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67400" y="1143000"/>
            <a:ext cx="2606955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Прямоугольник 4"/>
          <p:cNvSpPr/>
          <p:nvPr/>
        </p:nvSpPr>
        <p:spPr>
          <a:xfrm>
            <a:off x="381000" y="1752600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 </a:t>
            </a:r>
            <a:r>
              <a:rPr lang="ru-RU" sz="2800" b="1" i="1" dirty="0" smtClean="0">
                <a:solidFill>
                  <a:srgbClr val="C00000"/>
                </a:solidFill>
              </a:rPr>
              <a:t>Весной 1147 г. суздальский князь Юрий пригласил князя Святослава:  </a:t>
            </a:r>
            <a:r>
              <a:rPr lang="ru-RU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"Приди ко мне, брате, в </a:t>
            </a:r>
            <a:r>
              <a:rPr lang="ru-RU" sz="32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Москов</a:t>
            </a:r>
            <a:r>
              <a:rPr lang="ru-RU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!.." </a:t>
            </a:r>
            <a:r>
              <a:rPr lang="ru-RU" sz="2800" b="1" i="1" dirty="0" smtClean="0">
                <a:solidFill>
                  <a:srgbClr val="C00000"/>
                </a:solidFill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Так впервые в древних летописях упоминается о Москве, поэтому принято считать, что 1147 г. - год рождения Москвы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1295400" y="152400"/>
            <a:ext cx="7239000" cy="6096000"/>
          </a:xfrm>
          <a:prstGeom prst="verticalScroll">
            <a:avLst/>
          </a:prstGeom>
          <a:solidFill>
            <a:srgbClr val="FFC000"/>
          </a:solidFill>
          <a:effectLst>
            <a:glow rad="228600">
              <a:srgbClr val="FFC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"Князь Юрий, </a:t>
            </a:r>
            <a:r>
              <a:rPr lang="ru-RU" sz="3200" b="1" i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взыде</a:t>
            </a:r>
            <a: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 на гору и </a:t>
            </a:r>
            <a:r>
              <a:rPr lang="ru-RU" sz="3200" b="1" i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обозре</a:t>
            </a:r>
            <a: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 с неё очами своими семо и овамо (туда и сюда), по обе стороны Москвы-реки и за </a:t>
            </a:r>
            <a:r>
              <a:rPr lang="ru-RU" sz="3200" b="1" i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Неглинною</a:t>
            </a:r>
            <a: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, возлюби сёла оные и </a:t>
            </a:r>
            <a:r>
              <a:rPr lang="ru-RU" sz="3200" b="1" i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повеле</a:t>
            </a:r>
            <a: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 вскоре </a:t>
            </a:r>
            <a:r>
              <a:rPr lang="ru-RU" sz="3200" b="1" i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сделати</a:t>
            </a:r>
            <a: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 град мал, </a:t>
            </a:r>
            <a:r>
              <a:rPr lang="ru-RU" sz="3200" b="1" i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древян</a:t>
            </a:r>
            <a: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, и </a:t>
            </a:r>
            <a:r>
              <a:rPr lang="ru-RU" sz="3200" b="1" i="1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нарече</a:t>
            </a:r>
            <a: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 его Москва-град". </a:t>
            </a:r>
            <a:b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</a:br>
            <a: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/из древней летописи/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1">
              <a:avLst/>
            </a:prstTxWarp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Юрий Долгорукий - основатель Москвы</a:t>
            </a:r>
            <a:endParaRPr lang="ru-RU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sk3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1600200"/>
            <a:ext cx="3198677" cy="4855028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410200"/>
            <a:ext cx="8153400" cy="990600"/>
          </a:xfrm>
        </p:spPr>
        <p:txBody>
          <a:bodyPr>
            <a:prstTxWarp prst="textWave1">
              <a:avLst/>
            </a:prstTxWarp>
            <a:normAutofit fontScale="90000"/>
          </a:bodyPr>
          <a:lstStyle/>
          <a:p>
            <a:pPr algn="ctr"/>
            <a:r>
              <a:rPr lang="ru-RU" sz="4900" b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</a:rPr>
              <a:t>Князь </a:t>
            </a:r>
            <a:r>
              <a:rPr lang="ru-RU" sz="4900" b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</a:rPr>
              <a:t>Даниил Московский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</a:rPr>
              <a:t/>
            </a:r>
            <a:br>
              <a:rPr lang="ru-RU" b="1" dirty="0" smtClean="0">
                <a:ln>
                  <a:solidFill>
                    <a:srgbClr val="002060"/>
                  </a:solidFill>
                </a:ln>
              </a:rPr>
            </a:br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  <p:pic>
        <p:nvPicPr>
          <p:cNvPr id="4" name="Содержимое 3" descr="дании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1447800"/>
            <a:ext cx="3365500" cy="374547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_DSC00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9538"/>
            <a:ext cx="5334000" cy="6838462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prstTxWarp prst="textWave1">
              <a:avLst/>
            </a:prstTxWarp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Успенский собор Московского Кремля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50px-Clocher_d'Ivan_le_Gra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52400"/>
            <a:ext cx="5029200" cy="6705600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prstTxWarp prst="textWave2">
              <a:avLst/>
            </a:prstTxWarp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b="1" dirty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Колокольня «Иван Великий», Церковь Иоанна </a:t>
            </a:r>
            <a:r>
              <a:rPr lang="ru-RU" b="1" dirty="0" err="1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Лествичника</a:t>
            </a:r>
            <a:endParaRPr lang="ru-RU" b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</TotalTime>
  <Words>148</Words>
  <Application>Microsoft Office PowerPoint</Application>
  <PresentationFormat>Экран (4:3)</PresentationFormat>
  <Paragraphs>33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Государственные символы Российской Федерации</vt:lpstr>
      <vt:lpstr>Конкурс «Исторический» </vt:lpstr>
      <vt:lpstr>Слайд 4</vt:lpstr>
      <vt:lpstr>Слайд 5</vt:lpstr>
      <vt:lpstr>Юрий Долгорукий - основатель Москвы</vt:lpstr>
      <vt:lpstr>Князь Даниил Московский </vt:lpstr>
      <vt:lpstr>Успенский собор Московского Кремля</vt:lpstr>
      <vt:lpstr>Колокольня «Иван Великий», Церковь Иоанна Лествичника</vt:lpstr>
      <vt:lpstr>Государственный Кремлёвский дворец</vt:lpstr>
      <vt:lpstr>Государственный академический Большой театр России</vt:lpstr>
      <vt:lpstr>Дом Правительства Российской Федерации</vt:lpstr>
      <vt:lpstr>Главное здание МГУ</vt:lpstr>
      <vt:lpstr>Ленинградский вокзал</vt:lpstr>
      <vt:lpstr>Царицыно</vt:lpstr>
      <vt:lpstr>Слайд 16</vt:lpstr>
      <vt:lpstr>Слайд 17</vt:lpstr>
      <vt:lpstr>Слайд 18</vt:lpstr>
      <vt:lpstr>Иван Федоров</vt:lpstr>
      <vt:lpstr>Царь-пушка</vt:lpstr>
      <vt:lpstr>Памятник погибшим милиционерам на Трубной площади </vt:lpstr>
      <vt:lpstr>Поздравляем победителей!!!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 Что я знаю о Москве?</dc:title>
  <dc:creator>Марина</dc:creator>
  <cp:lastModifiedBy>Марина</cp:lastModifiedBy>
  <cp:revision>65</cp:revision>
  <dcterms:created xsi:type="dcterms:W3CDTF">2011-12-16T10:27:11Z</dcterms:created>
  <dcterms:modified xsi:type="dcterms:W3CDTF">2011-12-16T19:57:18Z</dcterms:modified>
</cp:coreProperties>
</file>