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96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ПРЕЗЕНТАЦИИ\Германия\Слайд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653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F:\ПРЕЗЕНТАЦИИ\Германия\Слайд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440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F:\ПРЕЗЕНТАЦИИ\Германия\Слайд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968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F:\ПРЕЗЕНТАЦИИ\Германия\Слайд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703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F:\ПРЕЗЕНТАЦИИ\Германия\Слайд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238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F:\ПРЕЗЕНТАЦИИ\Германия\Слайд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12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F:\ПРЕЗЕНТАЦИИ\Германия\Слайд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211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F:\ПРЕЗЕНТАЦИИ\Германия\Слайд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078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F:\ПРЕЗЕНТАЦИИ\Германия\Слайд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594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F:\ПРЕЗЕНТАЦИИ\Германия\Слайд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363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9" name="Picture 3" descr="F:\ПРЕЗЕНТАЦИИ\Германия\Слайд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173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ПРЕЗЕНТАЦИИ\Германия\Слайд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03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F:\ПРЕЗЕНТАЦИИ\Германия\Слайд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439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F:\ПРЕЗЕНТАЦИИ\Германия\Слайд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707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F:\ПРЕЗЕНТАЦИИ\Германия\Слайд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7544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F:\ПРЕЗЕНТАЦИИ\Германия\Слайд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6518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 descr="F:\ПРЕЗЕНТАЦИИ\Германия\Слайд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7294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F:\ПРЕЗЕНТАЦИИ\Германия\Слайд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0808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F:\ПРЕЗЕНТАЦИИ\Германия\Слайд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1717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F:\ПРЕЗЕНТАЦИИ\Германия\Слайд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4411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F:\ПРЕЗЕНТАЦИИ\Германия\Слайд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8565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F:\ПРЕЗЕНТАЦИИ\Германия\Герм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177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ПРЕЗЕНТАЦИИ\Германия\Слайд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602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ПРЕЗЕНТАЦИИ\Германия\Слайд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115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ПРЕЗЕНТАЦИИ\Германия\Слайд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751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F:\ПРЕЗЕНТАЦИИ\Германия\Слайд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071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F:\ПРЕЗЕНТАЦИИ\Германия\Слайд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576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F:\ПРЕЗЕНТАЦИИ\Германия\Слайд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753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F:\ПРЕЗЕНТАЦИИ\Германия\Слайд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102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Kolesnikova</dc:creator>
  <cp:lastModifiedBy>Kolesnikova</cp:lastModifiedBy>
  <cp:revision>1</cp:revision>
  <dcterms:created xsi:type="dcterms:W3CDTF">2015-01-10T19:17:41Z</dcterms:created>
  <dcterms:modified xsi:type="dcterms:W3CDTF">2015-01-10T19:24:15Z</dcterms:modified>
</cp:coreProperties>
</file>