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407CD2-8B36-4DB9-87DA-5790E4E49E73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24648-1277-4F94-BBA1-BF2B0F54E9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Минералы Урала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Якимова Нина Ивановна</a:t>
            </a:r>
          </a:p>
          <a:p>
            <a:r>
              <a:rPr lang="ru-RU" dirty="0" smtClean="0"/>
              <a:t>Учитель МОУ </a:t>
            </a:r>
            <a:r>
              <a:rPr lang="ru-RU" dirty="0" err="1" smtClean="0"/>
              <a:t>Алгачинской</a:t>
            </a:r>
            <a:r>
              <a:rPr lang="ru-RU" dirty="0" smtClean="0"/>
              <a:t> СОШ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Александрит        Гранат</a:t>
            </a:r>
            <a:endParaRPr lang="ru-RU" dirty="0"/>
          </a:p>
        </p:txBody>
      </p:sp>
      <p:pic>
        <p:nvPicPr>
          <p:cNvPr id="5" name="Picture 3" descr="александри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214554"/>
            <a:ext cx="4143404" cy="3786214"/>
          </a:xfrm>
          <a:noFill/>
        </p:spPr>
      </p:pic>
      <p:pic>
        <p:nvPicPr>
          <p:cNvPr id="6" name="Picture 3" descr="Грана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43116"/>
            <a:ext cx="40386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53400" cy="5762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         </a:t>
            </a:r>
            <a:r>
              <a:rPr lang="ru-RU" sz="2800" b="1" dirty="0" err="1" smtClean="0">
                <a:solidFill>
                  <a:schemeClr val="accent1"/>
                </a:solidFill>
              </a:rPr>
              <a:t>Ильменский</a:t>
            </a:r>
            <a:r>
              <a:rPr lang="ru-RU" sz="2800" b="1" dirty="0" smtClean="0">
                <a:solidFill>
                  <a:schemeClr val="accent1"/>
                </a:solidFill>
              </a:rPr>
              <a:t> заповедник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153400" cy="5464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err="1" smtClean="0"/>
              <a:t>Ильменский</a:t>
            </a:r>
            <a:r>
              <a:rPr lang="ru-RU" sz="2800" dirty="0" smtClean="0"/>
              <a:t> государственный заповедник находится на Южном Урале в </a:t>
            </a:r>
            <a:r>
              <a:rPr lang="ru-RU" sz="2800" dirty="0" err="1" smtClean="0"/>
              <a:t>Ильменских</a:t>
            </a:r>
            <a:r>
              <a:rPr lang="ru-RU" sz="2800" dirty="0" smtClean="0"/>
              <a:t> горах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Создан заповедник в 1920 году, благодаря стараниям академиков В.И. Вернадского, А.Ф.Ферсмана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Заповедник уникален. Здесь охраняются минералы и горные породы, но не обычные, а драгоценные и поделочные камни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Поразительно завораживающая красота жёлтых топазов, гранатов, красных, зелёных изумрудов. Удивительно найти эти драгоценные камни прямо в земле.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53400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</a:t>
            </a:r>
            <a:r>
              <a:rPr lang="ru-RU" sz="2800" b="1" i="1" dirty="0" err="1" smtClean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Ильменском</a:t>
            </a:r>
            <a:r>
              <a:rPr lang="ru-RU" sz="2800" b="1" i="1" dirty="0" smtClean="0">
                <a:ln>
                  <a:solidFill>
                    <a:srgbClr val="0070C0"/>
                  </a:solidFill>
                </a:ln>
                <a:solidFill>
                  <a:schemeClr val="hlink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заповеднике более 200                                                                                                                                                                                           минералов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153400" cy="4824412"/>
          </a:xfrm>
        </p:spPr>
        <p:txBody>
          <a:bodyPr/>
          <a:lstStyle/>
          <a:p>
            <a:pPr eaLnBrk="1" hangingPunct="1"/>
            <a:r>
              <a:rPr lang="ru-RU" sz="2200" b="1" dirty="0" smtClean="0"/>
              <a:t>Есть здесь и такие редкие, которых пока в мире не обнаружили ни в одних горах. Академик А.Е.Ферсман назвал </a:t>
            </a:r>
            <a:r>
              <a:rPr lang="ru-RU" sz="2200" b="1" dirty="0" err="1" smtClean="0"/>
              <a:t>Ильмены</a:t>
            </a:r>
            <a:r>
              <a:rPr lang="ru-RU" sz="2200" b="1" dirty="0" smtClean="0"/>
              <a:t> «минералогическим раем»</a:t>
            </a:r>
          </a:p>
          <a:p>
            <a:pPr eaLnBrk="1" hangingPunct="1"/>
            <a:r>
              <a:rPr lang="ru-RU" sz="2200" b="1" dirty="0" smtClean="0"/>
              <a:t>Минералы заповедника можно увидеть в музее. Но в штольнях и копях, которые специально оберегаются , увидеть драгоценные камни ещё увлекательней, это место рождения минералов.</a:t>
            </a:r>
          </a:p>
          <a:p>
            <a:pPr eaLnBrk="1" hangingPunct="1"/>
            <a:r>
              <a:rPr lang="ru-RU" sz="2200" b="1" dirty="0" smtClean="0"/>
              <a:t>Чаще всего скопления находят в </a:t>
            </a:r>
            <a:r>
              <a:rPr lang="ru-RU" sz="2200" b="1" dirty="0" err="1" smtClean="0"/>
              <a:t>пегматиновой</a:t>
            </a:r>
            <a:r>
              <a:rPr lang="ru-RU" sz="2200" b="1" dirty="0" smtClean="0"/>
              <a:t> жиле ( пегматит – горная порода). На месте , где проходит пегматитовая жила, закладывают копь.</a:t>
            </a:r>
          </a:p>
          <a:p>
            <a:pPr eaLnBrk="1" hangingPunct="1"/>
            <a:r>
              <a:rPr lang="ru-RU" sz="2200" b="1" dirty="0" smtClean="0"/>
              <a:t>Копи и есть месторождение минералов. Их так много, что потребуется несколько недель, чтобы всё обойти.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1534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С 1935 года </a:t>
            </a:r>
            <a:r>
              <a:rPr lang="ru-RU" sz="2000" b="1" dirty="0" err="1" smtClean="0"/>
              <a:t>Ильменский</a:t>
            </a:r>
            <a:r>
              <a:rPr lang="ru-RU" sz="2000" b="1" dirty="0" smtClean="0"/>
              <a:t> заповедник стал комплексным. Это значит , что в нём охраняется весь природный комплекс, вся природа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Ферсман пишет о местности: «Холмистые мягкие контуры гор сплошь заполняют горизонт на юге, отделяясь широкой долиной Миасса от горного запада. еще далее к югу – широкие низины с лентой Верхнеуральского тракта, с яшмовыми месторождениями, золотоносными россыпями и жилами, с прекрасным месторождением талька. Левее, далеко на краю горизонта , за берёзовыми перелесками, скрыты в туманной дали знаменитые </a:t>
            </a:r>
            <a:r>
              <a:rPr lang="ru-RU" sz="2000" b="1" dirty="0" err="1" smtClean="0"/>
              <a:t>Кочкарские</a:t>
            </a:r>
            <a:r>
              <a:rPr lang="ru-RU" sz="2000" b="1" dirty="0" smtClean="0"/>
              <a:t> россыпи с розово-фиолетовыми топазами, </a:t>
            </a:r>
            <a:r>
              <a:rPr lang="ru-RU" sz="2000" b="1" dirty="0" err="1" smtClean="0"/>
              <a:t>нежно-зелёнымиили</a:t>
            </a:r>
            <a:r>
              <a:rPr lang="ru-RU" sz="2000" b="1" dirty="0" smtClean="0"/>
              <a:t> синеватыми эвклазами и другими редчайшими и красивейшими камнями, составляющими славу «русской Бразилии», как прозвал этот край ещё в середине </a:t>
            </a:r>
            <a:r>
              <a:rPr lang="ru-RU" sz="2000" b="1" dirty="0" smtClean="0">
                <a:sym typeface="Symbol" pitchFamily="18" charset="2"/>
              </a:rPr>
              <a:t> века знаменитый русский минералог Н. </a:t>
            </a:r>
            <a:r>
              <a:rPr lang="ru-RU" sz="2000" b="1" dirty="0" err="1" smtClean="0">
                <a:sym typeface="Symbol" pitchFamily="18" charset="2"/>
              </a:rPr>
              <a:t>Коктарёв</a:t>
            </a:r>
            <a:r>
              <a:rPr lang="ru-RU" sz="2000" b="1" dirty="0" smtClean="0">
                <a:sym typeface="Symbol" pitchFamily="18" charset="2"/>
              </a:rPr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      Гораздо грандиознее картина на западе. Здесь длинные цепи Уральского хребта тянутся сплошной стеной и тонут в тумане на юге. здесь целая панорама гор, то покрытых густыми лесами, то неприветливо голых, сплошь заваленных обломками скал.»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Топаз </a:t>
            </a:r>
            <a:endParaRPr lang="ru-RU" dirty="0"/>
          </a:p>
        </p:txBody>
      </p:sp>
      <p:pic>
        <p:nvPicPr>
          <p:cNvPr id="7" name="Содержимое 6" descr="http://assetsro.tpu.ro/assets/users_profile/2010/12/11/641452/topaz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61329"/>
            <a:ext cx="4038600" cy="275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catalogmineralov.ru/pic/2009/204651300309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18519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Изумруд </a:t>
            </a:r>
            <a:endParaRPr lang="ru-RU" dirty="0"/>
          </a:p>
        </p:txBody>
      </p:sp>
      <p:pic>
        <p:nvPicPr>
          <p:cNvPr id="6" name="Содержимое 5" descr="http://im0-tub-ru.yandex.net/i?id=0ccb3580781b1dca75f1240fd7c8fa95-120-144&amp;n=33&amp;h=210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2214554"/>
            <a:ext cx="3448078" cy="292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://im3-tub-ru.yandex.net/i?id=44e66faaee7a1e3582e07ee7ded06a44-02-144&amp;n=33&amp;h=210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85992"/>
            <a:ext cx="3286124" cy="285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Малахит </a:t>
            </a:r>
            <a:endParaRPr lang="ru-RU" dirty="0"/>
          </a:p>
        </p:txBody>
      </p:sp>
      <p:pic>
        <p:nvPicPr>
          <p:cNvPr id="11" name="Содержимое 6" descr="http://im2-tub-ru.yandex.net/i?id=8514ae07ed9efc7aa4633c95a3b95a45-37-144&amp;n=33&amp;h=210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40005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http://samizdatt.net/uploads/posts/2013-11/1385549176_malaxit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18519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Изделия из малахита</a:t>
            </a:r>
            <a:endParaRPr lang="ru-RU" dirty="0"/>
          </a:p>
        </p:txBody>
      </p:sp>
      <p:pic>
        <p:nvPicPr>
          <p:cNvPr id="5" name="Содержимое 4" descr="http://s002.radikal.ru/i199/1102/ba/0fb68f413967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2232819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dreamworlds.ru/uploads/posts/2010-07/1280153645_r-17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14554"/>
            <a:ext cx="4038600" cy="339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Кварц        </a:t>
            </a:r>
            <a:endParaRPr lang="ru-RU" dirty="0"/>
          </a:p>
        </p:txBody>
      </p:sp>
      <p:pic>
        <p:nvPicPr>
          <p:cNvPr id="5" name="Содержимое 4" descr="http://im0-tub-ru.yandex.net/i?id=9e53ee48b8625546bf09d9ce2587e95f-62-144&amp;n=33&amp;h=210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400052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v-i-pics.com/Misc/gem/gem02/gem000085vipics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18519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Разновидности кварца</a:t>
            </a:r>
            <a:endParaRPr lang="ru-RU" dirty="0"/>
          </a:p>
        </p:txBody>
      </p:sp>
      <p:pic>
        <p:nvPicPr>
          <p:cNvPr id="5" name="Содержимое 4" descr="http://img1.liveinternet.ru/images/attach/c/9/107/477/107477199_large_5402287_AmethystCluster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385765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njkenpo.com/images/uploads/AFEP_lg-Rose-Quartz.jpe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071678"/>
            <a:ext cx="428151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Алмаз            Сапфир</a:t>
            </a:r>
            <a:endParaRPr lang="ru-RU" dirty="0"/>
          </a:p>
        </p:txBody>
      </p:sp>
      <p:pic>
        <p:nvPicPr>
          <p:cNvPr id="5" name="Picture 3" descr="алмаз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428868"/>
            <a:ext cx="4038600" cy="3228808"/>
          </a:xfrm>
          <a:noFill/>
        </p:spPr>
      </p:pic>
      <p:pic>
        <p:nvPicPr>
          <p:cNvPr id="6" name="Picture 3" descr="сапфир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428868"/>
            <a:ext cx="4038600" cy="328614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Агат               Аметист</a:t>
            </a:r>
            <a:endParaRPr lang="ru-RU" dirty="0"/>
          </a:p>
        </p:txBody>
      </p:sp>
      <p:pic>
        <p:nvPicPr>
          <p:cNvPr id="5" name="Picture 3" descr="Ага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495800" cy="37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Аметис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857364"/>
            <a:ext cx="4038600" cy="425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370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Минералы Урала</vt:lpstr>
      <vt:lpstr>                      Топаз </vt:lpstr>
      <vt:lpstr>                   Изумруд </vt:lpstr>
      <vt:lpstr>                  Малахит </vt:lpstr>
      <vt:lpstr>       Изделия из малахита</vt:lpstr>
      <vt:lpstr>                       Кварц        </vt:lpstr>
      <vt:lpstr>    Разновидности кварца</vt:lpstr>
      <vt:lpstr>       Алмаз            Сапфир</vt:lpstr>
      <vt:lpstr>       Агат               Аметист</vt:lpstr>
      <vt:lpstr>Александрит        Гранат</vt:lpstr>
      <vt:lpstr>         Ильменский заповедник</vt:lpstr>
      <vt:lpstr>В Ильменском заповеднике более 200                                                                                                                                                                                           минералов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Минералы Урала</dc:title>
  <dc:creator>Нина</dc:creator>
  <cp:lastModifiedBy>Нина</cp:lastModifiedBy>
  <cp:revision>7</cp:revision>
  <dcterms:created xsi:type="dcterms:W3CDTF">2014-12-19T11:50:18Z</dcterms:created>
  <dcterms:modified xsi:type="dcterms:W3CDTF">2014-12-19T12:51:48Z</dcterms:modified>
</cp:coreProperties>
</file>