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5" r:id="rId8"/>
    <p:sldId id="274" r:id="rId9"/>
    <p:sldId id="266" r:id="rId10"/>
    <p:sldId id="27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9" r:id="rId19"/>
    <p:sldId id="297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95" r:id="rId28"/>
    <p:sldId id="283" r:id="rId29"/>
    <p:sldId id="284" r:id="rId30"/>
    <p:sldId id="296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8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642919"/>
            <a:ext cx="8429684" cy="36433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ТЕСТ</a:t>
            </a:r>
            <a:br>
              <a:rPr lang="ru-RU" sz="6000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ПО ГЕОГРАФИИ НА ТЕМУ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«КЛИМАТ РОССИИ»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8243918" cy="160334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1800" b="1" dirty="0" smtClean="0">
                <a:solidFill>
                  <a:srgbClr val="002060"/>
                </a:solidFill>
              </a:rPr>
              <a:t>8 КЛАСС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1142984"/>
            <a:ext cx="76438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4000" b="1" dirty="0" smtClean="0">
                <a:solidFill>
                  <a:srgbClr val="00B050"/>
                </a:solidFill>
              </a:rPr>
              <a:t>НАРИСУЙТЕ СХЕМУ АНТИЦИКЛОНА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8. ПРОХОЖДЕНИЕ АНТИЦИКЛОНА ПРИВОДИТ К 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ПРОЯСНЕНИЮ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ВЫПАДЕНИЮ ОСАДКОВ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ПОХОЛОДАНИЮ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ПОТЕПЛЕНИЮ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00B050"/>
                </a:solidFill>
              </a:rPr>
              <a:t>9. НА ТЕРРИТОРИИ РФ ИЮЛЬСКИЕ ТЕМПЕРАТУРЫ МЕНЯЮТСЯ С  :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ЗАПАДА НА ВОСТОК ПОНИЖАЮТСЯ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СЕВЕРА НА ЮГ ПОНИЖАЮТСЯ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СЕВЕРА НА ЮГ ПОВЫШАЮТСЯ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 НЕ МЕНЯЮТСЯ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B050"/>
                </a:solidFill>
              </a:rPr>
              <a:t>10. НА ТЕРРИТОРИИ РФ ЯНВАРСКИЕ ТЕМПЕРАТУРЫ МЕНЯЮТСЯ С  :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ЗАПАДА НА ВОСТОК ПОНИЖАЮТСЯ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ЗАПАДА НА ВОСТОК ПОВЫШАЮТСЯ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СЕВЕРА НА ЮГ ПОВЫШАЮТСЯ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 НЕ МЕНЯЮТСЯ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B050"/>
                </a:solidFill>
              </a:rPr>
              <a:t>11. РАСПРЕДЕЛЕНИЕ ОСАДКОВ НА ТЕРРИТОРИИ РФ ЗАВИСИТ ОТ   :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dirty="0" smtClean="0"/>
              <a:t>а)   ЦИРКУЛЯЦИИ ВОЗДУШНЫХ МАСС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РЕЛЬЕФА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ТЕМПЕРАТУРЫ  ВОЗДУХА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БЛИЗОСТИ  ИЛИ УДАЛЕННОСТИ ОТ ОКЕАНОВ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rgbClr val="00B050"/>
                </a:solidFill>
              </a:rPr>
              <a:t>12. ОСАДКИ НА ТЕРРИТОРИИ РФ ПРИНОСЯТСЯ С АТЛАНТИЧЕСКОГО ОКЕАНА: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МУССОНАМИ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ПАССАТАМИ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ЗАПАДНЫМИ ВЕТРАМИ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СЕВЕРО-ВОСТОЧНЫМИ  ВЕТРАМИ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786842" cy="1285883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rgbClr val="00B050"/>
                </a:solidFill>
              </a:rPr>
              <a:t>13.РАСПРЕДЕЛЕНИЕ ОСАДКОВ НА ТЕРРИТОРИИ РФ МЕНЯЕТСЯ В НАПРАВЛЕНИИ: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С ЗАПАДА НА ВОСТОК УВЕЛИЧИВАЕТСЯ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С ЗАПАДА НА ВОСТОК УМЕНЬШАЕТСЯ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С СЕВЕРА НА ЮГ УМЕНЬШАЕТСЯ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НЕ МЕНЯЕТСЯ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214291"/>
            <a:ext cx="7886728" cy="1285883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B050"/>
                </a:solidFill>
              </a:rPr>
              <a:t>14. ЕСЛИ К &gt;1,  ТО УВЛАЖНЕНИЕ :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ДОСТАТОЧНОЕ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СКУДНОЕ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ИЗБЫТОЧНОЕ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 НЕДОСТАТОЧНОЕ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48" y="1428736"/>
            <a:ext cx="7858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16. ПЕРЕЧИСЛИТЕ НЕБЛАГОПРИЯТНЫЕ КЛИМАТИЧЕСКИЕ ЯВЛЕНИЯ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052736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</a:t>
            </a: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14291"/>
            <a:ext cx="8029604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1.С КАКИМИ КОМПОНЕНТАМИ ПРИРОДЫ СВЯЗАН КЛИМАТ: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РЕЛЬЕФ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ВОДЫ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РАСТЕНИЯ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ПОЧВЫ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14291"/>
            <a:ext cx="8029604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1.С КАКИМИ КОМПОНЕНТАМИ ПРИРОДЫ СВЯЗАН КЛИМАТ: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 РЕЛЬЕФ</a:t>
            </a:r>
          </a:p>
          <a:p>
            <a:pPr algn="l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 ВОДЫ</a:t>
            </a:r>
          </a:p>
          <a:p>
            <a:pPr algn="l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 РАСТЕНИЯ</a:t>
            </a:r>
          </a:p>
          <a:p>
            <a:pPr algn="l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 ПОЧВЫ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2.НАЗОВИТЕ  ФАКТОРЫ , ВЛИЯЮЩИЕ НА  КЛИМАТ: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1857364"/>
            <a:ext cx="7772400" cy="295394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 ГЕОГРАФИЧЕСКОЕ ПОЛОЖЕНИЕ</a:t>
            </a:r>
          </a:p>
          <a:p>
            <a:pPr algn="l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 СОЛНЕЧНАЯ РАДИАЦИЯ</a:t>
            </a:r>
          </a:p>
          <a:p>
            <a:pPr algn="l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 ДВИЖЕНИЕ ВОЗДУШНЫХ МАСС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ГОРНЫЕ ПОРОДЫ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3. НАЗОВИТЕ ВИДЫ СОЛНЕЧНОЙ РАДИАЦИИ: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  СУММАРНАЯ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РАСТВОРЕННАЯ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  ПОГЛОЩЕННАЯ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НАЗЕМНАЯ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501122" cy="1285883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00B050"/>
                </a:solidFill>
              </a:rPr>
              <a:t>4. НАЗОВИТЕ ВИДЫ АТМОСФЕРНЫХ ФРОНТОВ НА ТЕРРИТОРИИ  РФ: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ТРОПИЧЕСКИЙ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б)   ПОЛЯРНЫЙ</a:t>
            </a:r>
          </a:p>
          <a:p>
            <a:pPr algn="l"/>
            <a:endParaRPr lang="ru-RU" b="1" dirty="0" smtClean="0">
              <a:solidFill>
                <a:srgbClr val="FF0000"/>
              </a:solidFill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в)   АРКТИЧЕСКИЙ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ЭКВАТОРИАЛЬНЫЙ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5. ТЕПЛЫЙ ФРОНТ ПРИНОСИТ: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8172480" cy="273963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dirty="0" smtClean="0"/>
              <a:t>а)   ПОХОЛОДАНИЕ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ПОТЕПЛЕНИИЕ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в)    ПОТЕПЛЕНИЕ И ЗАТЯЖНЫЕ МОРОСЯЩИЕ ДОЖДИ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ПОХОЛОДАНИЕ И ОСАДКИ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821537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6. ХОЛОДНЫЙ  ФРОНТ  ПРИНОСИТ: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8172480" cy="273963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а)   ПОХОЛОДАНИЕ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ПОТЕПЛЕНИИЕ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ПОТЕПЛЕНИЕ И ЗАТЯЖНЫЕ МОРОСЯЩИЕ ДОЖДИ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ПОХОЛОДАНИЕ И ОСАДКИ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14298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4000" b="1" dirty="0" smtClean="0">
                <a:solidFill>
                  <a:srgbClr val="00B050"/>
                </a:solidFill>
              </a:rPr>
              <a:t>НАРИСУЙТЕ СХЕМУ ЦИКЛОНА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3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8" y="0"/>
            <a:ext cx="9151938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>
                <a:solidFill>
                  <a:srgbClr val="FFFFFF"/>
                </a:solidFill>
                <a:latin typeface="Times New Roman" pitchFamily="18" charset="0"/>
              </a:rPr>
              <a:t>ЦИКЛОНЫ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692275" y="333375"/>
            <a:ext cx="626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606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циклон</a:t>
            </a:r>
            <a:endParaRPr lang="ru-RU" dirty="0"/>
          </a:p>
        </p:txBody>
      </p:sp>
    </p:spTree>
  </p:cSld>
  <p:clrMapOvr>
    <a:masterClrMapping/>
  </p:clrMapOvr>
  <p:transition advTm="6747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214291"/>
            <a:ext cx="7886728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7. ПРОХОЖДЕНИЕ ЦИКЛОНА ПРИВОДИТ К 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ПРОЯСНЕНИЮ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б)   ВЫПАДЕНИЮ ОСАДКОВ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ПОХОЛОДАНИЮ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ПОТЕПЛЕНИЮ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1142984"/>
            <a:ext cx="76438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4000" b="1" dirty="0" smtClean="0">
                <a:solidFill>
                  <a:srgbClr val="00B050"/>
                </a:solidFill>
              </a:rPr>
              <a:t>НАРИСУЙТЕ СХЕМУ АНТИЦИКЛОНА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2.НАЗОВИТЕ  ФАКТОРЫ , ВЛИЯЮЩИЕ НА  КЛИМАТ: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1857364"/>
            <a:ext cx="7772400" cy="295394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 smtClean="0"/>
              <a:t>а)  ГЕОГРАФИЧЕСКОЕ ПОЛОЖЕНИЕ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СОЛНЕЧНАЯ РАДИАЦИЯ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ДВИЖЕНИЕ ВОЗДУШНЫХ МАСС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ГОРНЫЕ ПОРОДЫ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a3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3338" y="0"/>
            <a:ext cx="9177338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>
                <a:solidFill>
                  <a:srgbClr val="FFFFFF"/>
                </a:solidFill>
                <a:latin typeface="Times New Roman" pitchFamily="18" charset="0"/>
              </a:rPr>
              <a:t>АНТИЦИКЛОНЫ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23850" y="404813"/>
            <a:ext cx="1737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антициклон</a:t>
            </a: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 advTm="7187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8. ПРОХОЖДЕНИЕ АНТИЦИКЛОНА ПРИВОДИТ К 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а)   ПРОЯСНЕНИЮ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ВЫПАДЕНИЮ ОСАДКОВ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ПОХОЛОДАНИЮ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ПОТЕПЛЕНИЮ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00B050"/>
                </a:solidFill>
              </a:rPr>
              <a:t>9. НА ТЕРРИТОРИИ РФ ИЮЛЬСКИЕ ТЕМПЕРАТУРЫ МЕНЯЮТСЯ С  :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ЗАПАДА НА ВОСТОК ПОНИЖАЮТСЯ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б)   СЕВЕРА НА ЮГ ПОНИЖАЮТСЯ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СЕВЕРА НА ЮГ ПОВЫШАЮТСЯ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 НЕ МЕНЯЮТСЯ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B050"/>
                </a:solidFill>
              </a:rPr>
              <a:t>10. НА ТЕРРИТОРИИ РФ ЯНВАРСКИЕ ТЕМПЕРАТУРЫ МЕНЯЮТСЯ С  :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а)   ЗАПАДА НА ВОСТОК ПОНИЖАЮТСЯ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ЗАПАДА НА ВОСТОК ПОВЫШАЮТСЯ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СЕВЕРА НА ЮГ ПОВЫШАЮТСЯ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 НЕ МЕНЯЮТСЯ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B050"/>
                </a:solidFill>
              </a:rPr>
              <a:t>11. РАСПРЕДЕЛЕНИЕ ОСАДКОВ НА ТЕРРИТОРИИ РФ ЗАВИСИТ ОТ   :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а)   ЦИРКУЛЯЦИИ ВОЗДУШНЫХ МАСС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б)   РЕЛЬЕФА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ТЕМПЕРАТУРЫ  ВОЗДУХА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г)   БЛИЗОСТИ  ИЛИ УДАЛЕННОСТИ ОТ ОКЕАНОВ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rgbClr val="00B050"/>
                </a:solidFill>
              </a:rPr>
              <a:t>12. ОСАДКИ НА ТЕРРИТОРИИ РФ ПРИНОСЯТСЯ С АТЛАНТИЧЕСКОГО ОКЕАНА: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МУССОНАМИ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ПАССАТАМИ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в)   ЗАПАДНЫМИ ВЕТРАМИ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СЕВЕРО-ВОСТОЧНЫМИ  ВЕТРАМИ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786842" cy="1285883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rgbClr val="00B050"/>
                </a:solidFill>
              </a:rPr>
              <a:t>13.РАСПРЕДЕЛЕНИЕ ОСАДКОВ НА ТЕРРИТОРИИ РФ МЕНЯЕТСЯ В НАПРАВЛЕНИИ: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С ЗАПАДА НА ВОСТОК УВЕЛИЧИВАЕТСЯ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б)   С ЗАПАДА НА ВОСТОК УМЕНЬШАЕТСЯ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С СЕВЕРА НА ЮГ УМЕНЬШАЕТСЯ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НЕ МЕНЯЕТСЯ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214291"/>
            <a:ext cx="7886728" cy="1285883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B050"/>
                </a:solidFill>
              </a:rPr>
              <a:t>14. ЕСЛИ К &gt;1,  ТО УВЛАЖНЕНИЕ :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ДОСТАТОЧНОЕ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СКУДНОЕ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в)    ИЗБЫТОЧНОЕ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 НЕДОСТАТОЧНОЕ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48" y="1428736"/>
            <a:ext cx="7858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16. ПЕРЕЧИСЛИТЕ НЕБЛАГОПРИЯТНЫЕ КЛИМАТИЧЕСКИЕ ЯВЛЕНИЯ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89743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 ОЦЕНИВАНИЯ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0 </a:t>
            </a:r>
            <a:r>
              <a:rPr lang="ru-RU" smtClean="0"/>
              <a:t>– </a:t>
            </a:r>
            <a:r>
              <a:rPr lang="ru-RU" smtClean="0"/>
              <a:t>4</a:t>
            </a:r>
            <a:r>
              <a:rPr lang="ru-RU" smtClean="0"/>
              <a:t>     </a:t>
            </a:r>
            <a:r>
              <a:rPr lang="ru-RU" dirty="0" smtClean="0"/>
              <a:t>-   </a:t>
            </a:r>
            <a:r>
              <a:rPr lang="ru-RU" dirty="0" smtClean="0">
                <a:solidFill>
                  <a:srgbClr val="FF0000"/>
                </a:solidFill>
              </a:rPr>
              <a:t>«2»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>     </a:t>
            </a:r>
            <a:r>
              <a:rPr lang="ru-RU" smtClean="0"/>
              <a:t>5</a:t>
            </a:r>
            <a:r>
              <a:rPr lang="ru-RU" smtClean="0"/>
              <a:t> </a:t>
            </a:r>
            <a:r>
              <a:rPr lang="ru-RU" smtClean="0"/>
              <a:t>- </a:t>
            </a:r>
            <a:r>
              <a:rPr lang="ru-RU" smtClean="0"/>
              <a:t>8     </a:t>
            </a:r>
            <a:r>
              <a:rPr lang="ru-RU" dirty="0" smtClean="0"/>
              <a:t>-   </a:t>
            </a:r>
            <a:r>
              <a:rPr lang="ru-RU" dirty="0" smtClean="0">
                <a:solidFill>
                  <a:srgbClr val="FF0000"/>
                </a:solidFill>
              </a:rPr>
              <a:t>«3»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>     </a:t>
            </a:r>
            <a:r>
              <a:rPr lang="ru-RU" smtClean="0"/>
              <a:t>9</a:t>
            </a:r>
            <a:r>
              <a:rPr lang="ru-RU" smtClean="0"/>
              <a:t> </a:t>
            </a:r>
            <a:r>
              <a:rPr lang="ru-RU" smtClean="0"/>
              <a:t>- </a:t>
            </a:r>
            <a:r>
              <a:rPr lang="ru-RU" smtClean="0"/>
              <a:t>12</a:t>
            </a:r>
            <a:r>
              <a:rPr lang="ru-RU" smtClean="0"/>
              <a:t>   -   </a:t>
            </a:r>
            <a:r>
              <a:rPr lang="ru-RU" smtClean="0">
                <a:solidFill>
                  <a:srgbClr val="FF0000"/>
                </a:solidFill>
              </a:rPr>
              <a:t>«</a:t>
            </a:r>
            <a:r>
              <a:rPr lang="ru-RU" dirty="0" smtClean="0">
                <a:solidFill>
                  <a:srgbClr val="FF0000"/>
                </a:solidFill>
              </a:rPr>
              <a:t>4»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>     </a:t>
            </a:r>
            <a:r>
              <a:rPr lang="ru-RU" smtClean="0"/>
              <a:t>13 </a:t>
            </a:r>
            <a:r>
              <a:rPr lang="ru-RU" smtClean="0"/>
              <a:t>- </a:t>
            </a:r>
            <a:r>
              <a:rPr lang="ru-RU" smtClean="0"/>
              <a:t>16 -   </a:t>
            </a:r>
            <a:r>
              <a:rPr lang="ru-RU" dirty="0" smtClean="0">
                <a:solidFill>
                  <a:srgbClr val="FF0000"/>
                </a:solidFill>
              </a:rPr>
              <a:t>«5»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3. НАЗОВИТЕ ВИДЫ СОЛНЕЧНОЙ РАДИАЦИИ: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СУММАРНАЯ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РАСТВОРЕННАЯ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ПОГЛОЩЕННАЯ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НАЗЕМНАЯ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501122" cy="1285883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00B050"/>
                </a:solidFill>
              </a:rPr>
              <a:t>4. НАЗОВИТЕ ВИДЫ АТМОСФЕРНЫХ ФРОНТОВ НА ТЕРРИТОРИИ  РФ: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ТРОПИЧЕСКИЙ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ПОЛЯРНЫЙ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АРКТИЧЕСКИЙ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ЭКВАТОРИАЛЬНЫЙ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17248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5. ТЕПЛЫЙ ФРОНТ ПРИНОСИТ: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8172480" cy="273963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dirty="0" smtClean="0"/>
              <a:t>а)   ПОХОЛОДАНИЕ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ПОТЕПЛЕНИИЕ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ПОТЕПЛЕНИЕ И ЗАТЯЖНЫЕ МОРОСЯЩИЕ ДОЖДИ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ПОХОЛОДАНИЕ И ОСАДКИ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8215370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6. ХОЛОДНЫЙ  ФРОНТ  ПРИНОСИТ: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8172480" cy="273963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dirty="0" smtClean="0"/>
              <a:t>а)   ПОХОЛОДАНИЕ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ПОТЕПЛЕНИИЕ И ПРОЯСНЕНИЕ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 ПОТЕПЛЕНИЕ И ЗАТЯЖНЫЕ МОРОСЯЩИЕ ДОЖДИ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ПОХОЛОДАНИЕ И ОСАДКИ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14298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4000" b="1" dirty="0" smtClean="0">
                <a:solidFill>
                  <a:srgbClr val="00B050"/>
                </a:solidFill>
              </a:rPr>
              <a:t>НАРИСУЙТЕ СХЕМУ ЦИКЛОНА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214291"/>
            <a:ext cx="7886728" cy="1285883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B050"/>
                </a:solidFill>
              </a:rPr>
              <a:t>7. ПРОХОЖДЕНИЕ ЦИКЛОНА ПРИВОДИТ К :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а)   ПРОЯСНЕНИЮ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б)   ВЫПАДЕНИЮ ОСАДКОВ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в)   ПОХОЛОДАНИЮ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г)   ПОТЕПЛЕНИЮ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739</Words>
  <Application>Microsoft Office PowerPoint</Application>
  <PresentationFormat>Экран (4:3)</PresentationFormat>
  <Paragraphs>248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Открытая</vt:lpstr>
      <vt:lpstr> ТЕСТ   ПО ГЕОГРАФИИ НА ТЕМУ   «КЛИМАТ РОССИИ»</vt:lpstr>
      <vt:lpstr>1.С КАКИМИ КОМПОНЕНТАМИ ПРИРОДЫ СВЯЗАН КЛИМАТ:</vt:lpstr>
      <vt:lpstr>2.НАЗОВИТЕ  ФАКТОРЫ , ВЛИЯЮЩИЕ НА  КЛИМАТ:</vt:lpstr>
      <vt:lpstr>3. НАЗОВИТЕ ВИДЫ СОЛНЕЧНОЙ РАДИАЦИИ:</vt:lpstr>
      <vt:lpstr>4. НАЗОВИТЕ ВИДЫ АТМОСФЕРНЫХ ФРОНТОВ НА ТЕРРИТОРИИ  РФ:</vt:lpstr>
      <vt:lpstr>5. ТЕПЛЫЙ ФРОНТ ПРИНОСИТ:</vt:lpstr>
      <vt:lpstr>6. ХОЛОДНЫЙ  ФРОНТ  ПРИНОСИТ:</vt:lpstr>
      <vt:lpstr>Слайд 8</vt:lpstr>
      <vt:lpstr>7. ПРОХОЖДЕНИЕ ЦИКЛОНА ПРИВОДИТ К :</vt:lpstr>
      <vt:lpstr>Слайд 10</vt:lpstr>
      <vt:lpstr>8. ПРОХОЖДЕНИЕ АНТИЦИКЛОНА ПРИВОДИТ К :</vt:lpstr>
      <vt:lpstr>9. НА ТЕРРИТОРИИ РФ ИЮЛЬСКИЕ ТЕМПЕРАТУРЫ МЕНЯЮТСЯ С  :</vt:lpstr>
      <vt:lpstr>10. НА ТЕРРИТОРИИ РФ ЯНВАРСКИЕ ТЕМПЕРАТУРЫ МЕНЯЮТСЯ С  :</vt:lpstr>
      <vt:lpstr>11. РАСПРЕДЕЛЕНИЕ ОСАДКОВ НА ТЕРРИТОРИИ РФ ЗАВИСИТ ОТ   :</vt:lpstr>
      <vt:lpstr>12. ОСАДКИ НА ТЕРРИТОРИИ РФ ПРИНОСЯТСЯ С АТЛАНТИЧЕСКОГО ОКЕАНА:</vt:lpstr>
      <vt:lpstr>13.РАСПРЕДЕЛЕНИЕ ОСАДКОВ НА ТЕРРИТОРИИ РФ МЕНЯЕТСЯ В НАПРАВЛЕНИИ:</vt:lpstr>
      <vt:lpstr>14. ЕСЛИ К &gt;1,  ТО УВЛАЖНЕНИЕ :</vt:lpstr>
      <vt:lpstr>Слайд 18</vt:lpstr>
      <vt:lpstr>Слайд 19</vt:lpstr>
      <vt:lpstr>1.С КАКИМИ КОМПОНЕНТАМИ ПРИРОДЫ СВЯЗАН КЛИМАТ:</vt:lpstr>
      <vt:lpstr>2.НАЗОВИТЕ  ФАКТОРЫ , ВЛИЯЮЩИЕ НА  КЛИМАТ:</vt:lpstr>
      <vt:lpstr>3. НАЗОВИТЕ ВИДЫ СОЛНЕЧНОЙ РАДИАЦИИ:</vt:lpstr>
      <vt:lpstr>4. НАЗОВИТЕ ВИДЫ АТМОСФЕРНЫХ ФРОНТОВ НА ТЕРРИТОРИИ  РФ:</vt:lpstr>
      <vt:lpstr>5. ТЕПЛЫЙ ФРОНТ ПРИНОСИТ:</vt:lpstr>
      <vt:lpstr>6. ХОЛОДНЫЙ  ФРОНТ  ПРИНОСИТ:</vt:lpstr>
      <vt:lpstr>Слайд 26</vt:lpstr>
      <vt:lpstr>Слайд 27</vt:lpstr>
      <vt:lpstr>7. ПРОХОЖДЕНИЕ ЦИКЛОНА ПРИВОДИТ К :</vt:lpstr>
      <vt:lpstr>Слайд 29</vt:lpstr>
      <vt:lpstr>Слайд 30</vt:lpstr>
      <vt:lpstr>8. ПРОХОЖДЕНИЕ АНТИЦИКЛОНА ПРИВОДИТ К :</vt:lpstr>
      <vt:lpstr>9. НА ТЕРРИТОРИИ РФ ИЮЛЬСКИЕ ТЕМПЕРАТУРЫ МЕНЯЮТСЯ С  :</vt:lpstr>
      <vt:lpstr>10. НА ТЕРРИТОРИИ РФ ЯНВАРСКИЕ ТЕМПЕРАТУРЫ МЕНЯЮТСЯ С  :</vt:lpstr>
      <vt:lpstr>11. РАСПРЕДЕЛЕНИЕ ОСАДКОВ НА ТЕРРИТОРИИ РФ ЗАВИСИТ ОТ   :</vt:lpstr>
      <vt:lpstr>12. ОСАДКИ НА ТЕРРИТОРИИ РФ ПРИНОСЯТСЯ С АТЛАНТИЧЕСКОГО ОКЕАНА:</vt:lpstr>
      <vt:lpstr>13.РАСПРЕДЕЛЕНИЕ ОСАДКОВ НА ТЕРРИТОРИИ РФ МЕНЯЕТСЯ В НАПРАВЛЕНИИ:</vt:lpstr>
      <vt:lpstr>14. ЕСЛИ К &gt;1,  ТО УВЛАЖНЕНИЕ :</vt:lpstr>
      <vt:lpstr>Слайд 38</vt:lpstr>
      <vt:lpstr> КРИТЕРИИ  ОЦЕНИВАНИЯ       0 – 4     -   «2»      5 - 8     -   «3»      9 - 12   -   «4»       13 - 16 -   «5»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ГЕОГРАФИИ НА ТЕМУ «КЛИМАТ РОССИИ»</dc:title>
  <dc:creator>Света</dc:creator>
  <cp:lastModifiedBy>user1</cp:lastModifiedBy>
  <cp:revision>19</cp:revision>
  <dcterms:created xsi:type="dcterms:W3CDTF">2013-12-18T07:50:33Z</dcterms:created>
  <dcterms:modified xsi:type="dcterms:W3CDTF">2014-11-25T20:04:14Z</dcterms:modified>
</cp:coreProperties>
</file>