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94660"/>
  </p:normalViewPr>
  <p:slideViewPr>
    <p:cSldViewPr>
      <p:cViewPr varScale="1">
        <p:scale>
          <a:sx n="50" d="100"/>
          <a:sy n="5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F229D-38A7-43F3-BA78-FAFE9F6306FB}" type="datetimeFigureOut">
              <a:rPr lang="ru-RU" smtClean="0"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47066-4C2A-4DFC-86C0-20F3E984C27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/>
              <a:t>Проверочная работа по теме «Правление Александра 1»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/>
              <a:t>8 класс</a:t>
            </a:r>
          </a:p>
          <a:p>
            <a:r>
              <a:rPr lang="ru-RU" i="1" dirty="0" smtClean="0"/>
              <a:t>Составила учитель </a:t>
            </a:r>
            <a:r>
              <a:rPr lang="ru-RU" i="1" dirty="0" err="1" smtClean="0"/>
              <a:t>Бойкова</a:t>
            </a:r>
            <a:r>
              <a:rPr lang="ru-RU" i="1" dirty="0" smtClean="0"/>
              <a:t> В.Ю.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Вопрос  1.</a:t>
            </a:r>
            <a:r>
              <a:rPr lang="ru-RU" i="1" dirty="0" smtClean="0">
                <a:solidFill>
                  <a:srgbClr val="FFFF00"/>
                </a:solidFill>
              </a:rPr>
              <a:t>Напишите даты перечисленных событий.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980729"/>
            <a:ext cx="4040188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1 вар.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1628800"/>
            <a:ext cx="4499992" cy="52292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800" dirty="0" smtClean="0"/>
              <a:t>Правление Александра 1</a:t>
            </a:r>
          </a:p>
          <a:p>
            <a:r>
              <a:rPr lang="ru-RU" sz="2800" dirty="0" smtClean="0"/>
              <a:t>Венский конгресс</a:t>
            </a:r>
          </a:p>
          <a:p>
            <a:r>
              <a:rPr lang="ru-RU" sz="2800" dirty="0" smtClean="0"/>
              <a:t>Указ о  «вольных хлебопашцах»</a:t>
            </a:r>
          </a:p>
          <a:p>
            <a:r>
              <a:rPr lang="ru-RU" sz="2800" dirty="0" smtClean="0"/>
              <a:t>Отмена крепостного права в Прибалтике</a:t>
            </a:r>
          </a:p>
          <a:p>
            <a:r>
              <a:rPr lang="ru-RU" sz="2800" dirty="0" smtClean="0"/>
              <a:t>Совет в Филях</a:t>
            </a:r>
          </a:p>
          <a:p>
            <a:r>
              <a:rPr lang="ru-RU" sz="2800" dirty="0" smtClean="0"/>
              <a:t>Начало и окончание Отечественной войны </a:t>
            </a:r>
          </a:p>
          <a:p>
            <a:r>
              <a:rPr lang="ru-RU" sz="2800" dirty="0" err="1" smtClean="0"/>
              <a:t>Тильзитский</a:t>
            </a:r>
            <a:r>
              <a:rPr lang="ru-RU" sz="2800" dirty="0" smtClean="0"/>
              <a:t> мир</a:t>
            </a:r>
          </a:p>
          <a:p>
            <a:r>
              <a:rPr lang="ru-RU" sz="2800" dirty="0" smtClean="0"/>
              <a:t>Русско-Иранская война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052737"/>
            <a:ext cx="4041775" cy="648072"/>
          </a:xfrm>
        </p:spPr>
        <p:txBody>
          <a:bodyPr>
            <a:normAutofit/>
          </a:bodyPr>
          <a:lstStyle/>
          <a:p>
            <a:r>
              <a:rPr lang="ru-RU" dirty="0" smtClean="0"/>
              <a:t>2 вар.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572001" y="1628800"/>
            <a:ext cx="4572000" cy="52291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510" dirty="0" smtClean="0"/>
              <a:t>Заграничные походы русской армии</a:t>
            </a:r>
          </a:p>
          <a:p>
            <a:r>
              <a:rPr lang="ru-RU" sz="2510" dirty="0" smtClean="0"/>
              <a:t>Бородинская битва</a:t>
            </a:r>
          </a:p>
          <a:p>
            <a:r>
              <a:rPr lang="ru-RU" sz="2510" dirty="0" smtClean="0"/>
              <a:t>«Уставная грамота Российской империи»</a:t>
            </a:r>
          </a:p>
          <a:p>
            <a:r>
              <a:rPr lang="ru-RU" sz="2510" dirty="0" smtClean="0"/>
              <a:t>Дарование Конституции Польше</a:t>
            </a:r>
          </a:p>
          <a:p>
            <a:r>
              <a:rPr lang="ru-RU" sz="2510" dirty="0" smtClean="0"/>
              <a:t>Оставление Москвы армией</a:t>
            </a:r>
          </a:p>
          <a:p>
            <a:r>
              <a:rPr lang="ru-RU" sz="2510" dirty="0" smtClean="0"/>
              <a:t>Создание Священного Союза</a:t>
            </a:r>
          </a:p>
          <a:p>
            <a:r>
              <a:rPr lang="ru-RU" sz="2510" dirty="0" smtClean="0"/>
              <a:t>Проект политической реформы М.М. Сперанского</a:t>
            </a:r>
          </a:p>
          <a:p>
            <a:r>
              <a:rPr lang="ru-RU" sz="2510" dirty="0" smtClean="0"/>
              <a:t>Русско-шведская война</a:t>
            </a:r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i="1" dirty="0" smtClean="0"/>
              <a:t>Вопрос 2. </a:t>
            </a:r>
            <a:r>
              <a:rPr lang="ru-RU" i="1" dirty="0" smtClean="0">
                <a:solidFill>
                  <a:srgbClr val="FFFF00"/>
                </a:solidFill>
              </a:rPr>
              <a:t>Объясните термины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4040188" cy="648072"/>
          </a:xfrm>
        </p:spPr>
        <p:txBody>
          <a:bodyPr/>
          <a:lstStyle/>
          <a:p>
            <a:r>
              <a:rPr lang="ru-RU" dirty="0" smtClean="0"/>
              <a:t>1 вар.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1628800"/>
            <a:ext cx="4497388" cy="52291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dirty="0" smtClean="0"/>
              <a:t>Либерализм</a:t>
            </a:r>
          </a:p>
          <a:p>
            <a:r>
              <a:rPr lang="ru-RU" sz="4400" dirty="0" smtClean="0"/>
              <a:t>Амнистия</a:t>
            </a:r>
          </a:p>
          <a:p>
            <a:r>
              <a:rPr lang="ru-RU" sz="4400" dirty="0" smtClean="0"/>
              <a:t>Сейм</a:t>
            </a:r>
          </a:p>
          <a:p>
            <a:r>
              <a:rPr lang="ru-RU" sz="4400" dirty="0" smtClean="0"/>
              <a:t>Фураж</a:t>
            </a:r>
          </a:p>
          <a:p>
            <a:r>
              <a:rPr lang="ru-RU" sz="4400" dirty="0" smtClean="0"/>
              <a:t>Манёвр</a:t>
            </a:r>
          </a:p>
          <a:p>
            <a:r>
              <a:rPr lang="ru-RU" sz="4400" dirty="0" smtClean="0"/>
              <a:t>Ценз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052737"/>
            <a:ext cx="4041775" cy="720080"/>
          </a:xfrm>
        </p:spPr>
        <p:txBody>
          <a:bodyPr/>
          <a:lstStyle/>
          <a:p>
            <a:r>
              <a:rPr lang="ru-RU" dirty="0" smtClean="0"/>
              <a:t>2 вар.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498975" cy="515719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dirty="0" smtClean="0"/>
              <a:t>Консерватизм</a:t>
            </a:r>
          </a:p>
          <a:p>
            <a:r>
              <a:rPr lang="ru-RU" sz="4400" dirty="0" smtClean="0"/>
              <a:t>Манифест</a:t>
            </a:r>
          </a:p>
          <a:p>
            <a:r>
              <a:rPr lang="ru-RU" sz="4400" dirty="0" smtClean="0"/>
              <a:t>Идеолог</a:t>
            </a:r>
          </a:p>
          <a:p>
            <a:r>
              <a:rPr lang="ru-RU" sz="4400" dirty="0" smtClean="0"/>
              <a:t>Бюджет</a:t>
            </a:r>
          </a:p>
          <a:p>
            <a:r>
              <a:rPr lang="ru-RU" sz="4400" dirty="0" smtClean="0"/>
              <a:t>Флеши</a:t>
            </a:r>
          </a:p>
          <a:p>
            <a:r>
              <a:rPr lang="ru-RU" sz="4400" dirty="0" smtClean="0"/>
              <a:t>Иезуиты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i="1" dirty="0" smtClean="0"/>
              <a:t>Вопрос 3. </a:t>
            </a:r>
            <a:r>
              <a:rPr lang="ru-RU" i="1" dirty="0" smtClean="0">
                <a:solidFill>
                  <a:srgbClr val="FFFF00"/>
                </a:solidFill>
              </a:rPr>
              <a:t>Расскажите о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4040188" cy="648072"/>
          </a:xfrm>
        </p:spPr>
        <p:txBody>
          <a:bodyPr/>
          <a:lstStyle/>
          <a:p>
            <a:r>
              <a:rPr lang="ru-RU" dirty="0" smtClean="0"/>
              <a:t>1 вар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1700808"/>
            <a:ext cx="4497388" cy="5157192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Внутренней политике 1801-1806 г. г. (Цели, мероприятия , итоги )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052737"/>
            <a:ext cx="4041775" cy="648072"/>
          </a:xfrm>
        </p:spPr>
        <p:txBody>
          <a:bodyPr/>
          <a:lstStyle/>
          <a:p>
            <a:r>
              <a:rPr lang="ru-RU" dirty="0" smtClean="0"/>
              <a:t>2 вар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498975" cy="5157192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Внешней политике 1801-1812 г.г. (направления , события, итоги)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Вопрос 4. </a:t>
            </a:r>
            <a:r>
              <a:rPr lang="ru-RU" i="1" dirty="0" smtClean="0">
                <a:solidFill>
                  <a:srgbClr val="FFFF00"/>
                </a:solidFill>
              </a:rPr>
              <a:t>Расскажите о проекте Конституции 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124745"/>
            <a:ext cx="4040188" cy="720080"/>
          </a:xfrm>
        </p:spPr>
        <p:txBody>
          <a:bodyPr/>
          <a:lstStyle/>
          <a:p>
            <a:r>
              <a:rPr lang="ru-RU" dirty="0" smtClean="0"/>
              <a:t>1 вар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1988840"/>
            <a:ext cx="4497388" cy="48691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Н. Новосильцева</a:t>
            </a:r>
          </a:p>
          <a:p>
            <a:pPr>
              <a:buNone/>
            </a:pPr>
            <a:r>
              <a:rPr lang="ru-RU" sz="4400" dirty="0"/>
              <a:t> </a:t>
            </a:r>
            <a:r>
              <a:rPr lang="ru-RU" sz="4400" dirty="0" smtClean="0"/>
              <a:t> </a:t>
            </a:r>
            <a:r>
              <a:rPr lang="ru-RU" sz="4400" dirty="0" smtClean="0"/>
              <a:t>Цели, содержание, </a:t>
            </a:r>
          </a:p>
          <a:p>
            <a:pPr>
              <a:buNone/>
            </a:pPr>
            <a:r>
              <a:rPr lang="ru-RU" sz="4400" dirty="0" smtClean="0"/>
              <a:t>   итоги</a:t>
            </a:r>
          </a:p>
          <a:p>
            <a:pPr>
              <a:buNone/>
            </a:pPr>
            <a:r>
              <a:rPr lang="ru-RU" sz="4400" dirty="0" smtClean="0"/>
              <a:t>                 </a:t>
            </a:r>
            <a:endParaRPr lang="ru-RU" sz="44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052737"/>
            <a:ext cx="4041775" cy="792088"/>
          </a:xfrm>
        </p:spPr>
        <p:txBody>
          <a:bodyPr/>
          <a:lstStyle/>
          <a:p>
            <a:r>
              <a:rPr lang="ru-RU" dirty="0" smtClean="0"/>
              <a:t>2 вар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498975" cy="48691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М.Сперанского</a:t>
            </a:r>
          </a:p>
          <a:p>
            <a:pPr>
              <a:buNone/>
            </a:pPr>
            <a:r>
              <a:rPr lang="ru-RU" sz="4000" dirty="0" smtClean="0"/>
              <a:t>Цели, </a:t>
            </a:r>
          </a:p>
          <a:p>
            <a:pPr>
              <a:buNone/>
            </a:pPr>
            <a:r>
              <a:rPr lang="ru-RU" sz="4000" dirty="0" smtClean="0"/>
              <a:t>содержание, </a:t>
            </a:r>
          </a:p>
          <a:p>
            <a:pPr>
              <a:buNone/>
            </a:pPr>
            <a:r>
              <a:rPr lang="ru-RU" sz="4000" dirty="0" smtClean="0"/>
              <a:t>итоги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ru-RU" i="1" dirty="0" smtClean="0"/>
              <a:t>Вопрос 5</a:t>
            </a:r>
            <a:endParaRPr lang="ru-RU" i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4040188" cy="4320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 вар.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1484784"/>
            <a:ext cx="4497388" cy="537321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Перечислите главные события войны 1812 года, кратко охарактеризуйте их</a:t>
            </a:r>
            <a:endParaRPr lang="ru-RU" sz="4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052737"/>
            <a:ext cx="4041775" cy="4320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 вар.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499992" y="1484784"/>
            <a:ext cx="4644009" cy="537321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Расскажите о целях Наполеона в войне с Россией . Опишите военные силы и планы сторон к началу войны ,</a:t>
            </a:r>
          </a:p>
          <a:p>
            <a:pPr>
              <a:buNone/>
            </a:pPr>
            <a:r>
              <a:rPr lang="ru-RU" sz="3600" dirty="0" smtClean="0"/>
              <a:t>     смену главнокомандующих  в ходе войны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i="1" dirty="0" smtClean="0"/>
              <a:t>Вопрос 6</a:t>
            </a:r>
            <a:endParaRPr lang="ru-RU" i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836713"/>
            <a:ext cx="4040188" cy="864096"/>
          </a:xfrm>
        </p:spPr>
        <p:txBody>
          <a:bodyPr/>
          <a:lstStyle/>
          <a:p>
            <a:r>
              <a:rPr lang="ru-RU" dirty="0" smtClean="0"/>
              <a:t>1 вар.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1700808"/>
            <a:ext cx="4497388" cy="51571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Итоги и значение победы в Отечественной войне 1812 г. </a:t>
            </a:r>
            <a:endParaRPr lang="ru-RU" sz="4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836713"/>
            <a:ext cx="4041775" cy="792088"/>
          </a:xfrm>
        </p:spPr>
        <p:txBody>
          <a:bodyPr/>
          <a:lstStyle/>
          <a:p>
            <a:r>
              <a:rPr lang="ru-RU" dirty="0" smtClean="0"/>
              <a:t>2 вар.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498975" cy="51571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000" dirty="0" smtClean="0"/>
              <a:t>Расскажите о партизанском движении в </a:t>
            </a:r>
            <a:r>
              <a:rPr lang="ru-RU" sz="4000" dirty="0" smtClean="0"/>
              <a:t>Отечественной войне 1812 г.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i="1" dirty="0" smtClean="0"/>
              <a:t>Вопрос 7.Расскажите о</a:t>
            </a:r>
            <a:endParaRPr lang="ru-RU" i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4040188" cy="504055"/>
          </a:xfrm>
        </p:spPr>
        <p:txBody>
          <a:bodyPr/>
          <a:lstStyle/>
          <a:p>
            <a:r>
              <a:rPr lang="ru-RU" dirty="0" smtClean="0"/>
              <a:t>1 вар.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1700808"/>
            <a:ext cx="4497388" cy="515719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Заграничном походе русской армии  (Цели, действия , события ,результаты)</a:t>
            </a:r>
            <a:endParaRPr lang="ru-RU" sz="4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124745"/>
            <a:ext cx="4041775" cy="4320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 вар.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498975" cy="515719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Венском конгрессе  и Священном Союзе (время событий, цели, страны-участницы , результаты)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i="1" dirty="0" smtClean="0"/>
              <a:t>Вопрос 8</a:t>
            </a:r>
            <a:endParaRPr lang="ru-RU" i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764705"/>
            <a:ext cx="4040188" cy="720080"/>
          </a:xfrm>
        </p:spPr>
        <p:txBody>
          <a:bodyPr/>
          <a:lstStyle/>
          <a:p>
            <a:r>
              <a:rPr lang="ru-RU" dirty="0" smtClean="0"/>
              <a:t>1 вар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1484784"/>
            <a:ext cx="4497388" cy="53732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dirty="0" smtClean="0"/>
              <a:t>Назовите причины отказа Александра 1 от реформ в 20-е годы. Каков основной итог его внутренней политики?</a:t>
            </a:r>
            <a:endParaRPr lang="ru-RU" sz="4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836713"/>
            <a:ext cx="4041775" cy="504056"/>
          </a:xfrm>
        </p:spPr>
        <p:txBody>
          <a:bodyPr>
            <a:normAutofit/>
          </a:bodyPr>
          <a:lstStyle/>
          <a:p>
            <a:r>
              <a:rPr lang="ru-RU" dirty="0" smtClean="0"/>
              <a:t>2 вар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268760"/>
            <a:ext cx="4498975" cy="55892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/>
              <a:t>Перечислите и кратко охарактеризуйте события внутренней политики и социально-экономической жизни в 1815-1825 годах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317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Проверочная работа по теме «Правление Александра 1»</vt:lpstr>
      <vt:lpstr>Вопрос  1.Напишите даты перечисленных событий.</vt:lpstr>
      <vt:lpstr>Вопрос 2. Объясните термины</vt:lpstr>
      <vt:lpstr>Вопрос 3. Расскажите о</vt:lpstr>
      <vt:lpstr>Вопрос 4. Расскажите о проекте Конституции </vt:lpstr>
      <vt:lpstr>Вопрос 5</vt:lpstr>
      <vt:lpstr>Вопрос 6</vt:lpstr>
      <vt:lpstr>Вопрос 7.Расскажите о</vt:lpstr>
      <vt:lpstr>Вопрос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Проверочная работа по теме «Правление Александра 1»</dc:title>
  <dc:creator>вика</dc:creator>
  <cp:lastModifiedBy>вика</cp:lastModifiedBy>
  <cp:revision>10</cp:revision>
  <dcterms:created xsi:type="dcterms:W3CDTF">2013-10-11T16:56:03Z</dcterms:created>
  <dcterms:modified xsi:type="dcterms:W3CDTF">2013-10-11T18:23:01Z</dcterms:modified>
</cp:coreProperties>
</file>