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6" r:id="rId8"/>
    <p:sldId id="261" r:id="rId9"/>
    <p:sldId id="262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EE6D2-0FAF-4126-96DE-8690CDC3F114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FDD0-9D06-46B4-B511-AF3200A0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H:\&#1072;&#1083;&#1100;&#1092;&#1080;&#1103;%20&#1087;&#1077;&#1090;&#1088;&#1086;&#1074;&#1072;\caccini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weltkrieg.ru/images/original/18/1718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55;&#1077;&#1089;&#1077;&#1085;&#1082;&#1080;\saintwar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28670"/>
            <a:ext cx="3857620" cy="242889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Имя твое неизвестно,</a:t>
            </a:r>
            <a:br>
              <a:rPr lang="ru-RU" b="1" cap="all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подвиг твой бессмертен</a:t>
            </a:r>
            <a:endParaRPr lang="ru-RU" b="1" cap="all" dirty="0">
              <a:ln>
                <a:solidFill>
                  <a:srgbClr val="C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                                  Подготовила : 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учитель истории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МБОУ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«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Образцовская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 ООШ»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 Петрова И.К.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4" name="caccin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caccin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caccin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93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0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братские могилы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2581"/>
            <a:ext cx="8643998" cy="658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429288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Я зарастаю памятью, как лесом зарастает пустошь.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 птицы - память по утрам поют,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 ветер - память по ночам  гудит,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Деревья - память целый день лепечут.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 в памяти моей такая скрыта мощь,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Что возвращает образы и множит…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Шумит, не умолкая, память-дождь,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 память- снег летит и пасть не может.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Д.Самойлов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Рисунок2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89376" y="714356"/>
            <a:ext cx="3603125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Рисунок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596" y="4000504"/>
            <a:ext cx="3322185" cy="2095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Рисунок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86380" y="3835736"/>
            <a:ext cx="3330574" cy="2202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парад победы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071546"/>
            <a:ext cx="3492435" cy="2449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8260" y="285728"/>
            <a:ext cx="8468582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Герои войны</a:t>
            </a:r>
            <a:endParaRPr lang="ru-RU" b="1" cap="all" dirty="0">
              <a:ln w="0">
                <a:solidFill>
                  <a:srgbClr val="C00000"/>
                </a:solidFill>
              </a:ln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Documents and Settings\Администратор\Рабочий стол\тюленин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Администратор\Рабочий стол\земнухов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71612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3214686"/>
            <a:ext cx="1338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И. Тюленин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5984" y="3571876"/>
            <a:ext cx="141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И. </a:t>
            </a:r>
            <a:r>
              <a:rPr lang="ru-RU" b="1" dirty="0" err="1" smtClean="0"/>
              <a:t>Земнухов</a:t>
            </a:r>
            <a:endParaRPr lang="ru-RU" b="1" dirty="0"/>
          </a:p>
        </p:txBody>
      </p:sp>
      <p:pic>
        <p:nvPicPr>
          <p:cNvPr id="1028" name="Picture 4" descr="C:\Documents and Settings\Администратор\Рабочий стол\громова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86190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00034" y="5857892"/>
            <a:ext cx="125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У. Громова</a:t>
            </a:r>
            <a:endParaRPr lang="ru-RU" b="1" dirty="0"/>
          </a:p>
        </p:txBody>
      </p:sp>
      <p:pic>
        <p:nvPicPr>
          <p:cNvPr id="1029" name="Picture 5" descr="C:\Documents and Settings\Администратор\Рабочий стол\чайкина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357430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6143636" y="4357694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Е.Чайкина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AutoShape 6" descr="Клочков"/>
          <p:cNvSpPr>
            <a:spLocks noChangeArrowheads="1"/>
          </p:cNvSpPr>
          <p:nvPr/>
        </p:nvSpPr>
        <p:spPr bwMode="auto">
          <a:xfrm>
            <a:off x="4000496" y="1928802"/>
            <a:ext cx="1511300" cy="2016125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929058" y="4000504"/>
            <a:ext cx="2160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>
                <a:latin typeface="Arial" charset="0"/>
              </a:rPr>
              <a:t>В.Г.Клочков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358082" y="4214818"/>
            <a:ext cx="1643074" cy="1881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7572396" y="6143644"/>
            <a:ext cx="143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В.Талалихин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weltkrieg.ru/images/original/18/1718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85720" y="214290"/>
            <a:ext cx="47625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na_priv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22256" y="3429000"/>
            <a:ext cx="4721744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11" descr="танк"/>
          <p:cNvSpPr>
            <a:spLocks noChangeArrowheads="1"/>
          </p:cNvSpPr>
          <p:nvPr/>
        </p:nvSpPr>
        <p:spPr bwMode="auto">
          <a:xfrm>
            <a:off x="4000496" y="2714620"/>
            <a:ext cx="2286016" cy="2000264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8" descr="волгоград 3"/>
          <p:cNvSpPr>
            <a:spLocks noChangeArrowheads="1"/>
          </p:cNvSpPr>
          <p:nvPr/>
        </p:nvSpPr>
        <p:spPr bwMode="auto">
          <a:xfrm>
            <a:off x="857224" y="5000636"/>
            <a:ext cx="3286148" cy="1857364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4" descr="Рисунок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000372"/>
            <a:ext cx="2616498" cy="1682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11" descr="Мурманск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857760"/>
            <a:ext cx="2639051" cy="1891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saintwar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541463" y="2327275"/>
            <a:ext cx="304800" cy="304800"/>
          </a:xfrm>
          <a:prstGeom prst="rect">
            <a:avLst/>
          </a:prstGeom>
        </p:spPr>
      </p:pic>
      <p:pic>
        <p:nvPicPr>
          <p:cNvPr id="11" name="Picture 4" descr="Брест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85728"/>
            <a:ext cx="3857652" cy="2105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4" descr="***ЗАКРЫТЬ ОКНО***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2428868"/>
            <a:ext cx="3791289" cy="2509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***ЗАКРЫТЬ ОКНО***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643438" y="285728"/>
            <a:ext cx="3786807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Трептов парк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3786214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 r="1596"/>
          <a:stretch>
            <a:fillRect/>
          </a:stretch>
        </p:blipFill>
        <p:spPr bwMode="auto">
          <a:xfrm>
            <a:off x="4814045" y="357166"/>
            <a:ext cx="3931495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пискаревское кладбище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34" t="4538" r="1729" b="2005"/>
          <a:stretch>
            <a:fillRect/>
          </a:stretch>
        </p:blipFill>
        <p:spPr bwMode="auto">
          <a:xfrm>
            <a:off x="3000364" y="714356"/>
            <a:ext cx="5751632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0" y="357166"/>
            <a:ext cx="2500313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памятник героям-панфиловца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714884"/>
            <a:ext cx="2667197" cy="1990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6"/>
            <a:ext cx="7786742" cy="538321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дни празднования 25-й годовщины разгрома немцев под Москвой,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3 декабря 1966г., В Александровском саду у Арсенальной башни Кремля были захоронены останки неизвестного воина, павшего в битве за Москву. Его останки перевезены из братской могилы на 41-м километре Ленинградского шосс</a:t>
            </a:r>
            <a:r>
              <a:rPr lang="ru-RU" dirty="0" smtClean="0">
                <a:solidFill>
                  <a:srgbClr val="FF0000"/>
                </a:solidFill>
              </a:rPr>
              <a:t>е.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Могила неизвестного солдата</a:t>
            </a:r>
            <a:endParaRPr lang="ru-RU" b="1" cap="all" dirty="0">
              <a:ln>
                <a:solidFill>
                  <a:srgbClr val="C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4071966" cy="535785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8 мая 1967 г.состоялось открытие мемориала Могилы Неизвестного Солдата. Авторами этого комплекса являются архитекторы Д.Бурдон, В.Климов,  </a:t>
            </a:r>
            <a:r>
              <a:rPr lang="ru-RU" b="1" dirty="0" err="1" smtClean="0">
                <a:solidFill>
                  <a:srgbClr val="FF0000"/>
                </a:solidFill>
              </a:rPr>
              <a:t>Ю.Рабаев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М.Швехман</a:t>
            </a:r>
            <a:r>
              <a:rPr lang="ru-RU" b="1" dirty="0" smtClean="0">
                <a:solidFill>
                  <a:srgbClr val="FF0000"/>
                </a:solidFill>
              </a:rPr>
              <a:t> и скульптор Н.Томский. В этот день здесь был зажжён мемориальный Вечный огонь, факел с которым принесли сюда С Марсова поля в Ленинграде </a:t>
            </a:r>
            <a:r>
              <a:rPr lang="ru-RU" b="1" dirty="0" err="1" smtClean="0">
                <a:solidFill>
                  <a:srgbClr val="FF0000"/>
                </a:solidFill>
              </a:rPr>
              <a:t>А.Маресьев</a:t>
            </a:r>
            <a:r>
              <a:rPr lang="ru-RU" b="1" dirty="0" smtClean="0">
                <a:solidFill>
                  <a:srgbClr val="FF0000"/>
                </a:solidFill>
              </a:rPr>
              <a:t> и воины Таманской дивизии.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Администратор\Рабочий стол\неизвест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130561"/>
            <a:ext cx="4423979" cy="5298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187</TotalTime>
  <Words>197</Words>
  <Application>Microsoft Office PowerPoint</Application>
  <PresentationFormat>Экран (4:3)</PresentationFormat>
  <Paragraphs>24</Paragraphs>
  <Slides>12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Тема6</vt:lpstr>
      <vt:lpstr>Имя твое неизвестно, подвиг твой бессмертен</vt:lpstr>
      <vt:lpstr>Слайд 2</vt:lpstr>
      <vt:lpstr>Герои войны</vt:lpstr>
      <vt:lpstr>Слайд 4</vt:lpstr>
      <vt:lpstr>Слайд 5</vt:lpstr>
      <vt:lpstr>Слайд 6</vt:lpstr>
      <vt:lpstr>Слайд 7</vt:lpstr>
      <vt:lpstr>Слайд 8</vt:lpstr>
      <vt:lpstr>Могила неизвестного солдата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твое неизвестно, подвиг твой бессмертен</dc:title>
  <dc:creator>Zver</dc:creator>
  <cp:lastModifiedBy>Packard Bell</cp:lastModifiedBy>
  <cp:revision>19</cp:revision>
  <dcterms:created xsi:type="dcterms:W3CDTF">2010-04-13T17:06:54Z</dcterms:created>
  <dcterms:modified xsi:type="dcterms:W3CDTF">2013-10-09T19:49:09Z</dcterms:modified>
</cp:coreProperties>
</file>