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CDBCF-5809-4C15-90F5-394CC000DD6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63B9D-8876-4F93-81C8-0D2B48F66A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6228184" cy="5400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Григорий Яковлевич Перельман </a:t>
            </a:r>
            <a:r>
              <a:rPr lang="ru-RU" sz="3200" dirty="0" smtClean="0"/>
              <a:t>родился 13 июня 1966 года в Ленинграде. Его папа был инженером-электриком, в 1993 году эмигрировал в Израиль. Мать осталась в Санкт-Петербурге, работала учителем математики в ПТУ.</a:t>
            </a:r>
            <a:endParaRPr lang="ru-RU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1916832"/>
            <a:ext cx="2699792" cy="40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553062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Перельман окончил среднюю школу номер 239 с углубленным изучением математики. В 1982 году в составе команды школьников участвовал в Международной математической олимпиаде в Будапеште. В том же году был зачислен на математико-механический факультет Ленинградского государственного университета без экзаменов. Побеждал на факультетских, городских и всесоюзных студенческих математических олимпиадах. Все годы учился получал Ленинскую стипендию, окончил </a:t>
            </a:r>
            <a:r>
              <a:rPr lang="ru-RU" sz="2400" dirty="0" smtClean="0"/>
              <a:t>университет </a:t>
            </a:r>
            <a:r>
              <a:rPr lang="ru-RU" sz="2400" dirty="0" smtClean="0"/>
              <a:t>с отличием.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00808"/>
            <a:ext cx="23660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20472" cy="21328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Поступил в аспирантуру при Ленинградском (сегодня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Санкт-Петербургском)отделении Математического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института им. В. А. Стеклова АН СССР (в настоящее время РАН). Научным руководителем Перельмана был академик Александр Данилович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Защитив кандидатскую диссертацию, Перельман продолжил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лаборатории математической физики института им.Стеклова.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8748464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1992 году Перельмана пригласили провести по семестру в Нью-Йоркском университете и университете Стони Брук (Stony Brook University), после этого он продолжил преподавание и научную работу в Беркли. В 1996 году вернулся в институт Стеклова.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429000"/>
            <a:ext cx="4248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400601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В </a:t>
            </a:r>
            <a:r>
              <a:rPr lang="ru-RU" dirty="0" smtClean="0"/>
              <a:t>ноябре 2002 – июле 2003 годов Перельман разместил на сайте </a:t>
            </a:r>
            <a:r>
              <a:rPr lang="ru-RU" dirty="0" err="1" smtClean="0"/>
              <a:t>arXiv</a:t>
            </a:r>
            <a:r>
              <a:rPr lang="ru-RU" dirty="0" smtClean="0"/>
              <a:t>. </a:t>
            </a:r>
            <a:r>
              <a:rPr lang="ru-RU" dirty="0" err="1" smtClean="0"/>
              <a:t>org</a:t>
            </a:r>
            <a:r>
              <a:rPr lang="ru-RU" dirty="0" smtClean="0"/>
              <a:t> </a:t>
            </a:r>
            <a:r>
              <a:rPr lang="ru-RU" dirty="0" smtClean="0"/>
              <a:t>три научные статьи, в предельно сжатом виде содержавшие заключение одного из частных случаев гипотезы геометризации Уильяма </a:t>
            </a:r>
            <a:r>
              <a:rPr lang="ru-RU" dirty="0" err="1" smtClean="0"/>
              <a:t>Терстона</a:t>
            </a:r>
            <a:r>
              <a:rPr lang="ru-RU" dirty="0" smtClean="0"/>
              <a:t>, приводящее к доказательству гипотезы Пуанкаре. Доказательство этой теоремы (заключающейся в том, что всякое односвязное замкнутое трехмерное многообразие </a:t>
            </a:r>
            <a:r>
              <a:rPr lang="ru-RU" dirty="0" err="1" smtClean="0"/>
              <a:t>гомеоморфно</a:t>
            </a:r>
            <a:r>
              <a:rPr lang="ru-RU" dirty="0" smtClean="0"/>
              <a:t> трехмерной сфере) считается одной из фундаментальных задач математики. Описанный ученым алгоритм изучения потока </a:t>
            </a:r>
            <a:r>
              <a:rPr lang="ru-RU" dirty="0" err="1" smtClean="0"/>
              <a:t>Риччи</a:t>
            </a:r>
            <a:r>
              <a:rPr lang="ru-RU" dirty="0" smtClean="0"/>
              <a:t> получил наименование теории Гамильтона—Перельмана. Эти работы Перельмана не получили статуса официальной научной публикации, так как </a:t>
            </a:r>
            <a:r>
              <a:rPr lang="ru-RU" dirty="0" err="1" smtClean="0"/>
              <a:t>arXiv.org</a:t>
            </a:r>
            <a:r>
              <a:rPr lang="ru-RU" dirty="0" smtClean="0"/>
              <a:t> является библиотекой препринтов, а не рецензируемым </a:t>
            </a:r>
            <a:r>
              <a:rPr lang="ru-RU" dirty="0" smtClean="0"/>
              <a:t>журналом. </a:t>
            </a:r>
            <a:r>
              <a:rPr lang="ru-RU" dirty="0" smtClean="0"/>
              <a:t>Попыток официальной публикации этих работ Перельман не предпринимал.</a:t>
            </a:r>
            <a:endParaRPr lang="ru-RU" dirty="0"/>
          </a:p>
        </p:txBody>
      </p:sp>
      <p:pic>
        <p:nvPicPr>
          <p:cNvPr id="6148" name="Picture 4" descr="C:\Users\Наталья\Documents\к презентации школы\3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869160"/>
            <a:ext cx="2304256" cy="154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04664"/>
            <a:ext cx="4629200" cy="58326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В </a:t>
            </a:r>
            <a:r>
              <a:rPr lang="ru-RU" dirty="0" smtClean="0"/>
              <a:t>2003 году Перельман прочитал в США серию лекций, посвященных своим работам, </a:t>
            </a:r>
            <a:r>
              <a:rPr lang="ru-RU" dirty="0" smtClean="0"/>
              <a:t>после </a:t>
            </a:r>
            <a:r>
              <a:rPr lang="ru-RU" dirty="0" smtClean="0"/>
              <a:t>чего вернулся в Санкт-Петербург и поселился в квартире своей матери в </a:t>
            </a:r>
            <a:r>
              <a:rPr lang="ru-RU" dirty="0" err="1" smtClean="0"/>
              <a:t>Купчино</a:t>
            </a:r>
            <a:r>
              <a:rPr lang="ru-RU" dirty="0" smtClean="0"/>
              <a:t>. Ушел с поста ведущего научного сотрудника лаборатории математической физики и </a:t>
            </a:r>
            <a:r>
              <a:rPr lang="ru-RU" dirty="0" smtClean="0"/>
              <a:t>прервал </a:t>
            </a:r>
            <a:r>
              <a:rPr lang="ru-RU" dirty="0" smtClean="0"/>
              <a:t>контакты с коллегами.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050876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0"/>
            <a:ext cx="6840760" cy="61261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За </a:t>
            </a:r>
            <a:r>
              <a:rPr lang="ru-RU" dirty="0" smtClean="0"/>
              <a:t>четыре года проверки и </a:t>
            </a:r>
            <a:r>
              <a:rPr lang="ru-RU" dirty="0" smtClean="0"/>
              <a:t>детализации выкладок </a:t>
            </a:r>
            <a:r>
              <a:rPr lang="ru-RU" dirty="0" smtClean="0"/>
              <a:t>Перельмана ведущие эксперты в этой области ошибок не обнаружили.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22 </a:t>
            </a:r>
            <a:r>
              <a:rPr lang="ru-RU" dirty="0" smtClean="0"/>
              <a:t>августа 2006 года Перельману присуждена Филдсовская премия "за вклад в геометрию и революционные достижения в понимании аналитической и геометрической структуры потока </a:t>
            </a:r>
            <a:r>
              <a:rPr lang="ru-RU" dirty="0" err="1" smtClean="0"/>
              <a:t>Риччи</a:t>
            </a:r>
            <a:r>
              <a:rPr lang="ru-RU" dirty="0" smtClean="0"/>
              <a:t>". Перельман отказался принять премию и </a:t>
            </a:r>
            <a:r>
              <a:rPr lang="ru-RU" dirty="0" smtClean="0"/>
              <a:t>контактировать </a:t>
            </a:r>
            <a:r>
              <a:rPr lang="ru-RU" dirty="0" smtClean="0"/>
              <a:t>с журналистами.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019568" cy="198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Наталья\Documents\к презентации школы\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005064"/>
            <a:ext cx="212823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476672"/>
            <a:ext cx="503979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3779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подтверждение теоремы Пуанкаре Математическим институтом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Клэя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(США) была назначена премия в 1миллион долларов.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правилам присуждения премии, Перельман может быть удостоен награды вслед за тем публикации своей работы в рецензируемом журнале.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Наталья\Documents\к презентации школы\1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404664"/>
            <a:ext cx="2050591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</TotalTime>
  <Words>426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Григорий Яковлевич Перельман родился 13 июня 1966 года в Ленинграде. Его папа был инженером-электриком, в 1993 году эмигрировал в Израиль. Мать осталась в Санкт-Петербурге, работала учителем математики в ПТУ.</vt:lpstr>
      <vt:lpstr>Перельман окончил среднюю школу номер 239 с углубленным изучением математики. В 1982 году в составе команды школьников участвовал в Международной математической олимпиаде в Будапеште. В том же году был зачислен на математико-механический факультет Ленинградского государственного университета без экзаменов. Побеждал на факультетских, городских и всесоюзных студенческих математических олимпиадах. Все годы учился получал Ленинскую стипендию, окончил университет с отличием.</vt:lpstr>
      <vt:lpstr>Поступил в аспирантуру при Ленинградском (сегодня Санкт-Петербургском)отделении Математического института им. В. А. Стеклова АН СССР (в настоящее время РАН). Научным руководителем Перельмана был академик Александр Данилович Александров. Защитив кандидатскую диссертацию, Перельман продолжил работу в лаборатории математической физики института им.Стеклова.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Григорий Яковлевич Перельман родился 13 июня 1966 года в Ленинграде. Его папа был инженером-электриком, в 1993 году эмигрировал в Израиль. Мать осталась в Санкт-Петербурге, работала учителем математики в ПТУ.</dc:title>
  <dc:creator>Наталья</dc:creator>
  <cp:lastModifiedBy>Наталья</cp:lastModifiedBy>
  <cp:revision>4</cp:revision>
  <dcterms:created xsi:type="dcterms:W3CDTF">2011-09-14T19:18:06Z</dcterms:created>
  <dcterms:modified xsi:type="dcterms:W3CDTF">2011-09-14T19:55:16Z</dcterms:modified>
</cp:coreProperties>
</file>