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74" r:id="rId2"/>
    <p:sldMasterId id="2147483804" r:id="rId3"/>
  </p:sldMasterIdLst>
  <p:notesMasterIdLst>
    <p:notesMasterId r:id="rId12"/>
  </p:notesMasterIdLst>
  <p:handoutMasterIdLst>
    <p:handoutMasterId r:id="rId13"/>
  </p:handoutMasterIdLst>
  <p:sldIdLst>
    <p:sldId id="256" r:id="rId4"/>
    <p:sldId id="257" r:id="rId5"/>
    <p:sldId id="258" r:id="rId6"/>
    <p:sldId id="260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c" initials="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94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350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073AC-0855-4A1B-A37B-01D2AFF5F5C0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F84C5-14E5-4366-9839-25A0373C1E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3544B-B380-4A25-A48E-538A6DA482B7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086A8-C443-4633-A47F-87E4AD3D1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D376-FCE3-48E0-8E34-A790DA909AA5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6848-BC93-4C97-9768-D6EAF5C78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65FB-BC3B-4F7C-8FA4-E5A3C864650A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6848-BC93-4C97-9768-D6EAF5C78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E3C1-0D33-44D9-BF57-92F40F9C3F75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6848-BC93-4C97-9768-D6EAF5C78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C05802-4DD4-4E6D-BBD6-906FEC983489}" type="datetime1">
              <a:rPr lang="en-US" smtClean="0"/>
              <a:pPr/>
              <a:t>9/30/2013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Лысенко Л.Ф.МБОУ "СОШ №4"</a:t>
            </a:r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C102D-85D1-415F-8B60-9BC2AE50E54B}" type="datetime1">
              <a:rPr lang="en-US" smtClean="0"/>
              <a:pPr/>
              <a:t>9/30/2013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Лысенко Л.Ф.МБОУ "СОШ №4"</a:t>
            </a:r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4F5B-6499-416C-98F3-0352F43FAB7E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3712-8912-48CB-8818-C2C37CB5C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485-8AFD-4672-B2A4-88180F67E8C4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424B-009C-46D1-9777-82A343523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B62A-BDF9-42B7-984E-C4F43D45D453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424B-009C-46D1-9777-82A343523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8A3F-ABF1-4C95-8CF8-4321E4A54711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424B-009C-46D1-9777-82A343523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304F-9BF3-4F76-BD05-41C85C7B9D40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424B-009C-46D1-9777-82A343523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14D5-6F00-4E0A-A670-1EA33422E101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424B-009C-46D1-9777-82A343523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84C38-6FB9-4063-8FEB-40A225C130D3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6848-BC93-4C97-9768-D6EAF5C78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6823-A4E8-4B16-8052-821FB7260DB3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424B-009C-46D1-9777-82A343523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2584-1229-478C-98DE-A06CDB76A04F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424B-009C-46D1-9777-82A343523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E1CB-3246-4270-8066-70904661E656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424B-009C-46D1-9777-82A343523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296-A191-4098-B838-612AA063DB7C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424B-009C-46D1-9777-82A343523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C945-2916-4473-9D99-3DFC8907F859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424B-009C-46D1-9777-82A343523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0589-2107-4689-A45F-85DAD548C65A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424B-009C-46D1-9777-82A343523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C102D-85D1-415F-8B60-9BC2AE50E54B}" type="datetime1">
              <a:rPr lang="en-US" smtClean="0"/>
              <a:pPr/>
              <a:t>9/30/2013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Лысенко Л.Ф.МБОУ "СОШ №4"</a:t>
            </a:r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4F5B-6499-416C-98F3-0352F43FAB7E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3712-8912-48CB-8818-C2C37CB5C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BD485-8AFD-4672-B2A4-88180F67E8C4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424B-009C-46D1-9777-82A343523C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EB62A-BDF9-42B7-984E-C4F43D45D453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424B-009C-46D1-9777-82A343523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4245B-1B28-4396-B7C4-E846870DE42E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6848-BC93-4C97-9768-D6EAF5C78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8A3F-ABF1-4C95-8CF8-4321E4A54711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96E424B-009C-46D1-9777-82A343523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6304F-9BF3-4F76-BD05-41C85C7B9D40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424B-009C-46D1-9777-82A343523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14D5-6F00-4E0A-A670-1EA33422E101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424B-009C-46D1-9777-82A343523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F6823-A4E8-4B16-8052-821FB7260DB3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424B-009C-46D1-9777-82A343523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F2584-1229-478C-98DE-A06CDB76A04F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424B-009C-46D1-9777-82A343523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E1CB-3246-4270-8066-70904661E656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424B-009C-46D1-9777-82A343523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D1296-A191-4098-B838-612AA063DB7C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424B-009C-46D1-9777-82A343523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CC945-2916-4473-9D99-3DFC8907F859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424B-009C-46D1-9777-82A343523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A0589-2107-4689-A45F-85DAD548C65A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E424B-009C-46D1-9777-82A343523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C102D-85D1-415F-8B60-9BC2AE50E54B}" type="datetime1">
              <a:rPr lang="en-US" smtClean="0"/>
              <a:pPr/>
              <a:t>9/30/2013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Лысенко Л.Ф.МБОУ "СОШ №4"</a:t>
            </a:r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603F-4D03-46DA-8313-168156841B9D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6848-BC93-4C97-9768-D6EAF5C78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04F5B-6499-416C-98F3-0352F43FAB7E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3712-8912-48CB-8818-C2C37CB5C6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A785-B25D-4E6C-8D16-6C2A4CAD0B33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6848-BC93-4C97-9768-D6EAF5C78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4A351-5D0E-4AAD-98D8-0B21F0455634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6848-BC93-4C97-9768-D6EAF5C78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8474-C357-4758-8CEC-F25953AB90F5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6848-BC93-4C97-9768-D6EAF5C78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CE16-8DD4-4BC0-B856-4C0744E99E65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6848-BC93-4C97-9768-D6EAF5C78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F6D9-5E21-482A-BFA4-CEB8DBAA0B06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E6848-BC93-4C97-9768-D6EAF5C78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950FD-0DE1-4FE3-ABC8-D0078BD9F376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E6848-BC93-4C97-9768-D6EAF5C78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21" r:id="rId12"/>
    <p:sldLayoutId id="2147483800" r:id="rId13"/>
    <p:sldLayoutId id="2147483801" r:id="rId1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5CE90-E2CD-4CA3-98E5-82F4766F7FF8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E424B-009C-46D1-9777-82A343523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802" r:id="rId12"/>
    <p:sldLayoutId id="2147483803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8950FD-0DE1-4FE3-ABC8-D0078BD9F376}" type="datetime1">
              <a:rPr lang="en-US" smtClean="0"/>
              <a:pPr/>
              <a:t>9/30/2013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CE6848-BC93-4C97-9768-D6EAF5C78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3999" y="457199"/>
            <a:ext cx="6223635" cy="43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43000" y="3685032"/>
            <a:ext cx="7351776" cy="9144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Автор: Лысенко </a:t>
            </a:r>
            <a:r>
              <a:rPr lang="ru-RU" dirty="0" smtClean="0"/>
              <a:t>Л.Ф. МБОУ "СОШ №4"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4724400"/>
            <a:ext cx="6934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Курская битва</a:t>
            </a:r>
            <a:r>
              <a:rPr lang="ru-RU" sz="4800" dirty="0" smtClean="0">
                <a:solidFill>
                  <a:srgbClr val="FF0000"/>
                </a:solidFill>
              </a:rPr>
              <a:t>.</a:t>
            </a:r>
          </a:p>
          <a:p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304800"/>
            <a:ext cx="4248000" cy="597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FF0000"/>
                </a:solidFill>
              </a:rPr>
              <a:t>                            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                             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                             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                              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                            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                                   </a:t>
            </a:r>
            <a:r>
              <a:rPr lang="ru-RU" sz="2000" dirty="0" smtClean="0">
                <a:solidFill>
                  <a:srgbClr val="FF0000"/>
                </a:solidFill>
              </a:rPr>
              <a:t>К апрелю 1943года на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                                                             советско-германском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                                                            фронте образовалась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                                                                    Курская дуга. 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                                         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3712-8912-48CB-8818-C2C37CB5C64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Соотношение сил на Орловско-Курском направлении в июле 1943г</a:t>
            </a:r>
            <a:r>
              <a:rPr lang="ru-RU" sz="3600" dirty="0" smtClean="0">
                <a:solidFill>
                  <a:srgbClr val="FF0000"/>
                </a:solidFill>
              </a:rPr>
              <a:t>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04800" y="6356350"/>
            <a:ext cx="8382000" cy="365125"/>
          </a:xfrm>
        </p:spPr>
        <p:txBody>
          <a:bodyPr/>
          <a:lstStyle/>
          <a:p>
            <a:fld id="{E14E3712-8912-48CB-8818-C2C37CB5C64E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90600" y="1905000"/>
          <a:ext cx="6477000" cy="35845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50420"/>
                <a:gridCol w="2150420"/>
                <a:gridCol w="2176160"/>
              </a:tblGrid>
              <a:tr h="650188">
                <a:tc>
                  <a:txBody>
                    <a:bodyPr/>
                    <a:lstStyle/>
                    <a:p>
                      <a:r>
                        <a:rPr lang="ru-RU" dirty="0" smtClean="0"/>
                        <a:t>Силы и средства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Советские войска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Германские войска</a:t>
                      </a:r>
                      <a:endParaRPr lang="ru-RU" dirty="0"/>
                    </a:p>
                  </a:txBody>
                  <a:tcPr/>
                </a:tc>
              </a:tr>
              <a:tr h="668502">
                <a:tc>
                  <a:txBody>
                    <a:bodyPr/>
                    <a:lstStyle/>
                    <a:p>
                      <a:r>
                        <a:rPr lang="ru-RU" dirty="0" smtClean="0"/>
                        <a:t>Личный</a:t>
                      </a:r>
                      <a:r>
                        <a:rPr lang="ru-RU" baseline="0" dirty="0" smtClean="0"/>
                        <a:t> состав (тыс. человек)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1336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900</a:t>
                      </a:r>
                      <a:endParaRPr lang="ru-RU" dirty="0"/>
                    </a:p>
                  </a:txBody>
                  <a:tcPr/>
                </a:tc>
              </a:tr>
              <a:tr h="668502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танков и  САУ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3444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2733</a:t>
                      </a:r>
                      <a:endParaRPr lang="ru-RU" dirty="0"/>
                    </a:p>
                  </a:txBody>
                  <a:tcPr/>
                </a:tc>
              </a:tr>
              <a:tr h="928841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орудий и минометов.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19100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10000</a:t>
                      </a:r>
                      <a:endParaRPr lang="ru-RU" dirty="0"/>
                    </a:p>
                  </a:txBody>
                  <a:tcPr/>
                </a:tc>
              </a:tr>
              <a:tr h="668502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самолетов.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2172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2050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0600" y="304800"/>
            <a:ext cx="7118261" cy="44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1816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533400" y="51816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5 июля 1943 г. немецкие войска начали наступление на  орловско-курском направлении.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4C89-1BA4-4A41-9423-3E307F0165B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4C89-1BA4-4A41-9423-3E307F0165BE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4000" cy="643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28343" y="1099457"/>
            <a:ext cx="3276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 районе деревни Прохоровка столкнулись отборные танковые дивизии Германии («Рейх» и «Адольф Гитлер) и 5-я гвардейская танковая армия под командованием </a:t>
            </a:r>
            <a:r>
              <a:rPr lang="ru-RU" sz="2800" dirty="0" err="1" smtClean="0">
                <a:solidFill>
                  <a:srgbClr val="FF0000"/>
                </a:solidFill>
              </a:rPr>
              <a:t>П.А.Ротмистрова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9200" y="381000"/>
            <a:ext cx="6576858" cy="43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На поле боя шириной в 6 км разыгралось крупнейшее во Второй мировой войне танковое сражение, в котором участвовало  1200 танков.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4C89-1BA4-4A41-9423-3E307F0165B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71800" y="1143000"/>
            <a:ext cx="5557174" cy="49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228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12 июля 1943 года Красная Армия перешла в наступление на Орловском и Белгородском направлениях.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876800"/>
            <a:ext cx="2470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5 августа были освобождены  Орел  и Белгород.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4C89-1BA4-4A41-9423-3E307F0165B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4800" y="1524000"/>
            <a:ext cx="8229600" cy="1828800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/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/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/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/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/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Коренной перелом в Великой Отечественной войне, начатый под Сталинградом, завершился. Военная инициатива окончательно перешла к Красной Армии.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Лысенко Л.Ф.МБОУ "СОШ №4"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34C89-1BA4-4A41-9423-3E307F0165B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207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Специальное оформление</vt:lpstr>
      <vt:lpstr>2_Специальное оформление</vt:lpstr>
      <vt:lpstr>Апекс</vt:lpstr>
      <vt:lpstr>Слайд 1</vt:lpstr>
      <vt:lpstr>                                                                                                                                                                                                     К апрелю 1943года на                                                                советско-германском                                                              фронте образовалась                                                                       Курская дуга.                                              </vt:lpstr>
      <vt:lpstr>Соотношение сил на Орловско-Курском направлении в июле 1943г.</vt:lpstr>
      <vt:lpstr>Слайд 4</vt:lpstr>
      <vt:lpstr>Слайд 5</vt:lpstr>
      <vt:lpstr>Слайд 6</vt:lpstr>
      <vt:lpstr>Слайд 7</vt:lpstr>
      <vt:lpstr>     Коренной перелом в Великой Отечественной войне, начатый под Сталинградом, завершился. Военная инициатива окончательно перешла к Красной Армии.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70</cp:revision>
  <dcterms:modified xsi:type="dcterms:W3CDTF">2013-09-30T07:03:11Z</dcterms:modified>
</cp:coreProperties>
</file>