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1BD6-8FB5-4F52-9DF6-41124D677FCE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8202-69DA-4353-A5C6-38262E83ED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2214578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Распространение реформации в Европе</a:t>
            </a:r>
            <a:br>
              <a:rPr lang="ru-RU" b="1" dirty="0" smtClean="0"/>
            </a:br>
            <a:r>
              <a:rPr lang="ru-RU" b="1" dirty="0" smtClean="0"/>
              <a:t>Контрреформация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072206"/>
            <a:ext cx="6400800" cy="49528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© Е.В.Волкова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Жан Кальвин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10 июля 1509 – 27 мая 1564;</a:t>
            </a:r>
          </a:p>
          <a:p>
            <a:r>
              <a:rPr lang="ru-RU" sz="2000" dirty="0" smtClean="0"/>
              <a:t>С 1632 года – протестант;</a:t>
            </a:r>
          </a:p>
          <a:p>
            <a:r>
              <a:rPr lang="ru-RU" sz="2000" dirty="0" smtClean="0"/>
              <a:t>За протестантские проповеди и распространение протестантской литературы подвергается преследованию и в 1535 году покидает Францию;</a:t>
            </a:r>
          </a:p>
          <a:p>
            <a:r>
              <a:rPr lang="ru-RU" sz="2000" dirty="0" smtClean="0"/>
              <a:t>Труды: «Сон душ», «Наставление в христианской вере», «Катехизис»;</a:t>
            </a:r>
          </a:p>
          <a:p>
            <a:r>
              <a:rPr lang="ru-RU" sz="2000" dirty="0" smtClean="0"/>
              <a:t>С 1536 года – в Женеве: проповедует, постепенно становится самым авторитетным человеком в городе.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310" y="1600200"/>
            <a:ext cx="38383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Идеи Жана Кальвина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Каждая церковная община должна пользоваться самоуправлением в делах веры;</a:t>
            </a:r>
          </a:p>
          <a:p>
            <a:r>
              <a:rPr lang="ru-RU" dirty="0" smtClean="0"/>
              <a:t>Из Церкви нужно убрать все, что в Библии не требуется;</a:t>
            </a:r>
          </a:p>
          <a:p>
            <a:r>
              <a:rPr lang="ru-RU" dirty="0" smtClean="0"/>
              <a:t>Богу принадлежит верховная власть во всем;</a:t>
            </a:r>
          </a:p>
          <a:p>
            <a:r>
              <a:rPr lang="ru-RU" dirty="0" smtClean="0"/>
              <a:t>Одни люди изначально определены Богом к спасению, а другие – к погибели. Это предопределение не зависит от человека и его образа жизни;</a:t>
            </a:r>
          </a:p>
          <a:p>
            <a:r>
              <a:rPr lang="ru-RU" dirty="0" smtClean="0"/>
              <a:t>Непогрешимо только Священное Писание, а все человеческие труды (даже самого Папы Римского) – не священны;</a:t>
            </a:r>
          </a:p>
          <a:p>
            <a:r>
              <a:rPr lang="ru-RU" dirty="0" smtClean="0"/>
              <a:t>Бог создал мужчин и женщин для создания семьи и рождения детей, поэтому монашество не угодно Богу.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Реформы Жана Кальвина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Женеве устанавливалась Кальвинистская церковь;</a:t>
            </a:r>
          </a:p>
          <a:p>
            <a:r>
              <a:rPr lang="ru-RU" dirty="0" smtClean="0"/>
              <a:t>Кальвин постепенно сосредоточил в своих руках всю власть в городе;</a:t>
            </a:r>
          </a:p>
          <a:p>
            <a:r>
              <a:rPr lang="ru-RU" dirty="0" smtClean="0"/>
              <a:t>Устав церкви предусматривал избрание 12 старейшин, которые должны были надзирать за жизнью верующих;</a:t>
            </a:r>
          </a:p>
          <a:p>
            <a:r>
              <a:rPr lang="ru-RU" dirty="0" smtClean="0"/>
              <a:t>Широко применялась смертная казнь;</a:t>
            </a:r>
          </a:p>
          <a:p>
            <a:r>
              <a:rPr lang="ru-RU" dirty="0" smtClean="0"/>
              <a:t>В Женеве исчезли зеркала, театры, праздники. Любые развлечение осуждались новой церковью.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Контрреформация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sz="3100" dirty="0" smtClean="0"/>
              <a:t>это период католического возрождения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401080" cy="3411543"/>
          </a:xfrm>
        </p:spPr>
        <p:txBody>
          <a:bodyPr/>
          <a:lstStyle/>
          <a:p>
            <a:r>
              <a:rPr lang="ru-RU" dirty="0" smtClean="0"/>
              <a:t>Вероучение;</a:t>
            </a:r>
          </a:p>
          <a:p>
            <a:r>
              <a:rPr lang="ru-RU" dirty="0" smtClean="0"/>
              <a:t>Духовная и структурная перестройка Церкви;</a:t>
            </a:r>
          </a:p>
          <a:p>
            <a:r>
              <a:rPr lang="ru-RU" dirty="0" smtClean="0"/>
              <a:t>Монашеские ордена;</a:t>
            </a:r>
          </a:p>
          <a:p>
            <a:r>
              <a:rPr lang="ru-RU" dirty="0" smtClean="0"/>
              <a:t>Политическая деятельность.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78592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Методы борьбы с протестантизмом: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Папа Пий </a:t>
            </a:r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0720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u="sng" dirty="0" smtClean="0"/>
              <a:t>Индекс запрещенных книг</a:t>
            </a:r>
            <a:r>
              <a:rPr lang="ru-RU" dirty="0" smtClean="0"/>
              <a:t>»: преследованию подвергался не только автор, но и продавец, издатель и читатель;</a:t>
            </a:r>
          </a:p>
          <a:p>
            <a:r>
              <a:rPr lang="ru-RU" dirty="0" smtClean="0"/>
              <a:t>Создан орден </a:t>
            </a:r>
            <a:r>
              <a:rPr lang="ru-RU" u="sng" dirty="0" smtClean="0"/>
              <a:t>иезуитов</a:t>
            </a:r>
            <a:r>
              <a:rPr lang="ru-RU" dirty="0" smtClean="0"/>
              <a:t> для борьбы с протестантизмом;</a:t>
            </a:r>
          </a:p>
          <a:p>
            <a:r>
              <a:rPr lang="ru-RU" u="sng" dirty="0" smtClean="0"/>
              <a:t>Вселенский собор католической церкви в </a:t>
            </a:r>
            <a:r>
              <a:rPr lang="ru-RU" u="sng" dirty="0" err="1" smtClean="0"/>
              <a:t>Триденте</a:t>
            </a:r>
            <a:r>
              <a:rPr lang="ru-RU" u="sng" dirty="0" smtClean="0"/>
              <a:t> </a:t>
            </a:r>
            <a:r>
              <a:rPr lang="ru-RU" dirty="0" smtClean="0"/>
              <a:t>(1545 - 1563): отвержение протестантизма, утверждение непререкаемой власти Папы Римского.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256" y="1600200"/>
            <a:ext cx="365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Иезуитов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«Общество Иисуса» - мужской монашеский орден;</a:t>
            </a:r>
          </a:p>
          <a:p>
            <a:r>
              <a:rPr lang="ru-RU" dirty="0" smtClean="0"/>
              <a:t>Кроме трех основных обетов (бедность, послушание и целомудрие) дают четвертый – «послушание папе римскому в вопросах миссий»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86314" y="385762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Основатель – св. Игнатий Лойола,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1534 год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1905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Главный иезуитский храм в Риме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14422"/>
            <a:ext cx="4214842" cy="53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Распространение реформации в Европе Контрреформация</vt:lpstr>
      <vt:lpstr>Жан Кальвин</vt:lpstr>
      <vt:lpstr>Идеи Жана Кальвина</vt:lpstr>
      <vt:lpstr>Реформы Жана Кальвина</vt:lpstr>
      <vt:lpstr>Контрреформация –  это период католического возрождения</vt:lpstr>
      <vt:lpstr>Папа Пий IV</vt:lpstr>
      <vt:lpstr>Орден Иезуитов</vt:lpstr>
      <vt:lpstr>Главный иезуитский храм в Риме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Распространение реформации в Европе Контрреформация</dc:title>
  <dc:creator>1</dc:creator>
  <cp:lastModifiedBy>1</cp:lastModifiedBy>
  <cp:revision>7</cp:revision>
  <dcterms:created xsi:type="dcterms:W3CDTF">2011-03-28T15:00:26Z</dcterms:created>
  <dcterms:modified xsi:type="dcterms:W3CDTF">2011-03-28T16:08:29Z</dcterms:modified>
</cp:coreProperties>
</file>