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5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pt4web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</a:rPr>
              <a:t>Описание страны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4797152"/>
            <a:ext cx="4464496" cy="108012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Тарасевич Д И </a:t>
            </a:r>
          </a:p>
          <a:p>
            <a:r>
              <a:rPr lang="ru-RU" dirty="0">
                <a:solidFill>
                  <a:schemeClr val="bg1"/>
                </a:solidFill>
              </a:rPr>
              <a:t>у</a:t>
            </a:r>
            <a:r>
              <a:rPr lang="ru-RU" dirty="0" smtClean="0">
                <a:solidFill>
                  <a:schemeClr val="bg1"/>
                </a:solidFill>
              </a:rPr>
              <a:t>читель географии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Описание страны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7638"/>
            <a:ext cx="8928992" cy="52517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Эта </a:t>
            </a:r>
            <a:r>
              <a:rPr lang="ru-RU" dirty="0"/>
              <a:t>страна полностью расположена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в </a:t>
            </a:r>
            <a:r>
              <a:rPr lang="ru-RU" sz="3500" dirty="0"/>
              <a:t>Западном полушарии  </a:t>
            </a:r>
            <a:endParaRPr lang="ru-RU" sz="3500" dirty="0" smtClean="0"/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имеет выход к трем океанам. На материке, где страна расположена, она является первой по площади территории и третьей по численности населения. В стране хорошо развиты отрасли как добывающей, так и обрабатывающей промышленности. В международном географическом разделении труда она выступает как поставщик продукции горнодобывающей промышленности, машиностроения, металлургии, топливной, лесной и химической промышленности, а также сельского хозяйства.</a:t>
            </a:r>
          </a:p>
        </p:txBody>
      </p:sp>
    </p:spTree>
    <p:extLst>
      <p:ext uri="{BB962C8B-B14F-4D97-AF65-F5344CB8AC3E}">
        <p14:creationId xmlns:p14="http://schemas.microsoft.com/office/powerpoint/2010/main" val="412144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Описание страны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8531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	Эта </a:t>
            </a:r>
            <a:r>
              <a:rPr lang="ru-RU" dirty="0"/>
              <a:t>страна полностью расположена в Западном полушарии  и </a:t>
            </a:r>
            <a:endParaRPr lang="ru-RU" dirty="0" smtClean="0"/>
          </a:p>
          <a:p>
            <a:pPr marL="0" indent="0">
              <a:buNone/>
            </a:pPr>
            <a:r>
              <a:rPr lang="ru-RU" sz="3300" dirty="0" smtClean="0"/>
              <a:t>                       имеет </a:t>
            </a:r>
            <a:r>
              <a:rPr lang="ru-RU" sz="3300" dirty="0"/>
              <a:t>выход к трем океанам</a:t>
            </a:r>
            <a:r>
              <a:rPr lang="ru-RU" sz="3300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На материке, где страна расположена, она является первой по площади территории и третьей по численности населения. В стране хорошо развиты отрасли как добывающей, так и обрабатывающей промышленности. В международном географическом разделении труда она выступает как поставщик продукции горнодобывающей промышленности, машиностроения, металлургии, топливной, лесной и химической промышленности, а также сельского хозяйства.</a:t>
            </a:r>
          </a:p>
        </p:txBody>
      </p:sp>
    </p:spTree>
    <p:extLst>
      <p:ext uri="{BB962C8B-B14F-4D97-AF65-F5344CB8AC3E}">
        <p14:creationId xmlns:p14="http://schemas.microsoft.com/office/powerpoint/2010/main" val="83408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Описание страны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8531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	Эта </a:t>
            </a:r>
            <a:r>
              <a:rPr lang="ru-RU" dirty="0"/>
              <a:t>страна полностью расположена в Западном полушарии  и имеет выход к трем океанам. На материке, где страна расположена, </a:t>
            </a:r>
            <a:r>
              <a:rPr lang="ru-RU" dirty="0" smtClean="0"/>
              <a:t>она </a:t>
            </a:r>
            <a:r>
              <a:rPr lang="ru-RU" dirty="0"/>
              <a:t>является </a:t>
            </a:r>
            <a:endParaRPr lang="ru-RU" dirty="0" smtClean="0"/>
          </a:p>
          <a:p>
            <a:pPr marL="0" indent="0">
              <a:buNone/>
            </a:pPr>
            <a:r>
              <a:rPr lang="ru-RU" sz="3300" dirty="0" smtClean="0"/>
              <a:t>                 </a:t>
            </a:r>
            <a:r>
              <a:rPr lang="ru-RU" sz="3800" dirty="0" smtClean="0"/>
              <a:t>первой </a:t>
            </a:r>
            <a:r>
              <a:rPr lang="ru-RU" sz="3800" dirty="0"/>
              <a:t>по площади территории и </a:t>
            </a:r>
            <a:endParaRPr lang="ru-RU" sz="3800" dirty="0" smtClean="0"/>
          </a:p>
          <a:p>
            <a:pPr marL="0" indent="0">
              <a:buNone/>
            </a:pPr>
            <a:r>
              <a:rPr lang="ru-RU" sz="3300" dirty="0" smtClean="0"/>
              <a:t>третьей </a:t>
            </a:r>
            <a:r>
              <a:rPr lang="ru-RU" sz="3300" dirty="0"/>
              <a:t>по </a:t>
            </a:r>
            <a:r>
              <a:rPr lang="ru-RU" sz="3300" dirty="0" smtClean="0"/>
              <a:t> численности населения</a:t>
            </a:r>
            <a:r>
              <a:rPr lang="ru-RU" sz="3300" dirty="0"/>
              <a:t>. </a:t>
            </a:r>
            <a:r>
              <a:rPr lang="ru-RU" dirty="0" smtClean="0"/>
              <a:t>В </a:t>
            </a:r>
            <a:r>
              <a:rPr lang="ru-RU" dirty="0"/>
              <a:t>стране хорошо развиты отрасли как добывающей, так и обрабатывающей промышленности. В международном географическом разделении труда она выступает как поставщик продукции горнодобывающей промышленности, машиностроения, металлургии, топливной, лесной и химической промышленности, а также сельского хозяйства.</a:t>
            </a:r>
          </a:p>
        </p:txBody>
      </p:sp>
    </p:spTree>
    <p:extLst>
      <p:ext uri="{BB962C8B-B14F-4D97-AF65-F5344CB8AC3E}">
        <p14:creationId xmlns:p14="http://schemas.microsoft.com/office/powerpoint/2010/main" val="133482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Описание страны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	Эта </a:t>
            </a:r>
            <a:r>
              <a:rPr lang="ru-RU" dirty="0"/>
              <a:t>страна полностью расположена в Западном полушарии  и имеет выход к трем океанам. На материке, где страна расположена, </a:t>
            </a:r>
            <a:r>
              <a:rPr lang="ru-RU" dirty="0" smtClean="0"/>
              <a:t>она </a:t>
            </a:r>
            <a:r>
              <a:rPr lang="ru-RU" dirty="0"/>
              <a:t>является </a:t>
            </a:r>
            <a:r>
              <a:rPr lang="ru-RU" sz="3300" dirty="0" smtClean="0"/>
              <a:t>первой </a:t>
            </a:r>
            <a:r>
              <a:rPr lang="ru-RU" sz="3300" dirty="0"/>
              <a:t>по площади территории и </a:t>
            </a:r>
            <a:endParaRPr lang="ru-RU" sz="3300" dirty="0"/>
          </a:p>
          <a:p>
            <a:pPr marL="0" indent="0">
              <a:buNone/>
            </a:pPr>
            <a:r>
              <a:rPr lang="ru-RU" sz="3300" dirty="0" smtClean="0"/>
              <a:t>                </a:t>
            </a:r>
            <a:r>
              <a:rPr lang="ru-RU" sz="3800" dirty="0" smtClean="0"/>
              <a:t>третьей </a:t>
            </a:r>
            <a:r>
              <a:rPr lang="ru-RU" sz="3800" dirty="0"/>
              <a:t>по </a:t>
            </a:r>
            <a:r>
              <a:rPr lang="ru-RU" sz="3800" dirty="0" smtClean="0"/>
              <a:t> численности населения</a:t>
            </a:r>
            <a:r>
              <a:rPr lang="ru-RU" sz="3800" dirty="0"/>
              <a:t>. </a:t>
            </a:r>
            <a:endParaRPr lang="ru-RU" sz="3800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стране хорошо развиты отрасли как добывающей, так и обрабатывающей промышленности. В международном географическом разделении труда она выступает как поставщик продукции горнодобывающей промышленности, машиностроения, металлургии, топливной, лесной и химической промышленности, а также сельского хозяйства.</a:t>
            </a:r>
          </a:p>
        </p:txBody>
      </p:sp>
    </p:spTree>
    <p:extLst>
      <p:ext uri="{BB962C8B-B14F-4D97-AF65-F5344CB8AC3E}">
        <p14:creationId xmlns:p14="http://schemas.microsoft.com/office/powerpoint/2010/main" val="52030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Описание страны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531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	Эта </a:t>
            </a:r>
            <a:r>
              <a:rPr lang="ru-RU" dirty="0"/>
              <a:t>страна полностью расположена в Западном полушарии  и имеет выход к трем океанам. На материке, где страна расположена, она является первой по площади территории и третьей по численности населения. В стране хорошо развиты отрасли </a:t>
            </a:r>
            <a:endParaRPr lang="ru-RU" dirty="0" smtClean="0"/>
          </a:p>
          <a:p>
            <a:pPr marL="0" indent="0">
              <a:buNone/>
            </a:pPr>
            <a:r>
              <a:rPr lang="ru-RU" sz="3800" dirty="0" smtClean="0"/>
              <a:t>           как </a:t>
            </a:r>
            <a:r>
              <a:rPr lang="ru-RU" sz="3800" dirty="0"/>
              <a:t>добывающей, так и обрабатывающей </a:t>
            </a:r>
            <a:endParaRPr lang="ru-RU" sz="3800" dirty="0" smtClean="0"/>
          </a:p>
          <a:p>
            <a:pPr marL="0" indent="0">
              <a:buNone/>
            </a:pPr>
            <a:r>
              <a:rPr lang="ru-RU" sz="3300" dirty="0" smtClean="0"/>
              <a:t>промышленности. </a:t>
            </a:r>
            <a:r>
              <a:rPr lang="ru-RU" dirty="0" smtClean="0"/>
              <a:t>В </a:t>
            </a:r>
            <a:r>
              <a:rPr lang="ru-RU" dirty="0"/>
              <a:t>международном географическом разделении труда она выступает как поставщик продукции горнодобывающей промышленности, машиностроения, металлургии, топливной, лесной и химической промышленности, а также сельского хозяйства.</a:t>
            </a:r>
          </a:p>
        </p:txBody>
      </p:sp>
    </p:spTree>
    <p:extLst>
      <p:ext uri="{BB962C8B-B14F-4D97-AF65-F5344CB8AC3E}">
        <p14:creationId xmlns:p14="http://schemas.microsoft.com/office/powerpoint/2010/main" val="387288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Описание страны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Эта </a:t>
            </a:r>
            <a:r>
              <a:rPr lang="ru-RU" dirty="0"/>
              <a:t>страна полностью расположена в Западном полушарии  и имеет выход к трем океанам. На материке, где страна расположена, она является первой по площади территории и третьей по численности населения. В стране хорошо развиты отрасли как добывающей, так и обрабатывающей промышленности. В международном географическом разделении труда она выступает как поставщик продукции </a:t>
            </a:r>
            <a:endParaRPr lang="ru-RU" dirty="0" smtClean="0"/>
          </a:p>
          <a:p>
            <a:pPr marL="0" indent="0">
              <a:buNone/>
            </a:pPr>
            <a:r>
              <a:rPr lang="ru-RU" sz="3300" dirty="0" smtClean="0"/>
              <a:t>                    горнодобывающей </a:t>
            </a:r>
            <a:r>
              <a:rPr lang="ru-RU" sz="3300" dirty="0"/>
              <a:t>промышленности,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                                  машиностроения</a:t>
            </a:r>
            <a:r>
              <a:rPr lang="ru-RU" sz="3300" dirty="0"/>
              <a:t>,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                         металлургии</a:t>
            </a:r>
            <a:r>
              <a:rPr lang="ru-RU" sz="3300" dirty="0"/>
              <a:t>, топливной,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/>
              <a:t> </a:t>
            </a:r>
            <a:r>
              <a:rPr lang="ru-RU" sz="3300" dirty="0" smtClean="0"/>
              <a:t>                лесной </a:t>
            </a:r>
            <a:r>
              <a:rPr lang="ru-RU" sz="3300" dirty="0"/>
              <a:t>и химической промышленности,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/>
              <a:t> </a:t>
            </a:r>
            <a:r>
              <a:rPr lang="ru-RU" sz="3300" dirty="0" smtClean="0"/>
              <a:t>                          а </a:t>
            </a:r>
            <a:r>
              <a:rPr lang="ru-RU" sz="3300" dirty="0"/>
              <a:t>также сельского хозяйства.</a:t>
            </a:r>
          </a:p>
        </p:txBody>
      </p:sp>
    </p:spTree>
    <p:extLst>
      <p:ext uri="{BB962C8B-B14F-4D97-AF65-F5344CB8AC3E}">
        <p14:creationId xmlns:p14="http://schemas.microsoft.com/office/powerpoint/2010/main" val="380077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Описание страны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Эта </a:t>
            </a:r>
            <a:r>
              <a:rPr lang="ru-RU" dirty="0"/>
              <a:t>страна полностью расположена в Западном полушарии  и имеет выход к трем океанам. На материке, где страна расположена, она является первой по площади территории и третьей по численности населения. В стране хорошо развиты отрасли как добывающей, так и обрабатывающей промышленности. В международном географическом разделении труда она выступает как поставщик продукции горнодобывающей промышленности, машиностроения, металлургии, топливной, лесной и химической промышленности, а также сельского хозяйства.</a:t>
            </a:r>
          </a:p>
        </p:txBody>
      </p:sp>
    </p:spTree>
    <p:extLst>
      <p:ext uri="{BB962C8B-B14F-4D97-AF65-F5344CB8AC3E}">
        <p14:creationId xmlns:p14="http://schemas.microsoft.com/office/powerpoint/2010/main" val="22490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2746648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http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://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ppt4web.ru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Описание страны</vt:lpstr>
      <vt:lpstr>Описание страны</vt:lpstr>
      <vt:lpstr>Описание страны</vt:lpstr>
      <vt:lpstr>Описание страны</vt:lpstr>
      <vt:lpstr>Описание страны</vt:lpstr>
      <vt:lpstr>Описание страны</vt:lpstr>
      <vt:lpstr>Описание страны</vt:lpstr>
      <vt:lpstr>Описание страны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4</cp:revision>
  <dcterms:created xsi:type="dcterms:W3CDTF">2013-01-09T19:13:58Z</dcterms:created>
  <dcterms:modified xsi:type="dcterms:W3CDTF">2014-11-23T08:26:51Z</dcterms:modified>
</cp:coreProperties>
</file>