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15010154199475065"/>
          <c:y val="0.17926574803149606"/>
          <c:w val="0.54715616797900257"/>
          <c:h val="0.820734251968503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транспорт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отл.</c:v>
                </c:pt>
                <c:pt idx="1">
                  <c:v>уд.</c:v>
                </c:pt>
                <c:pt idx="2">
                  <c:v>неуд.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44</c:v>
                </c:pt>
                <c:pt idx="2">
                  <c:v>33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5.254304281297234E-2"/>
          <c:y val="5.0142531131799839E-2"/>
        </c:manualLayout>
      </c:layout>
    </c:title>
    <c:plotArea>
      <c:layout>
        <c:manualLayout>
          <c:layoutTarget val="inner"/>
          <c:xMode val="edge"/>
          <c:yMode val="edge"/>
          <c:x val="6.5463337334095553E-2"/>
          <c:y val="0.18400047665913632"/>
          <c:w val="0.30969361506646714"/>
          <c:h val="0.738506520682627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 транспорта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Личный транспорт
</c:v>
                </c:pt>
                <c:pt idx="1">
                  <c:v>Автобус</c:v>
                </c:pt>
                <c:pt idx="2">
                  <c:v>Маршрутные такси</c:v>
                </c:pt>
                <c:pt idx="3">
                  <c:v>Такси</c:v>
                </c:pt>
                <c:pt idx="4">
                  <c:v>Не пользуются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27</c:v>
                </c:pt>
                <c:pt idx="2">
                  <c:v>32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1517188978366679"/>
          <c:y val="0.10076028567962332"/>
          <c:w val="0.41601138757210931"/>
          <c:h val="0.895870078799508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Более эфективный вид транспорта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Личный транспорт</c:v>
                </c:pt>
                <c:pt idx="1">
                  <c:v>Автобус</c:v>
                </c:pt>
                <c:pt idx="2">
                  <c:v>Маршрутное такси</c:v>
                </c:pt>
                <c:pt idx="3">
                  <c:v>Такси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11</c:v>
                </c:pt>
                <c:pt idx="2">
                  <c:v>24</c:v>
                </c:pt>
                <c:pt idx="3">
                  <c:v>37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400524934383215"/>
          <c:y val="0.16043245449495405"/>
          <c:w val="0.38141141732283462"/>
          <c:h val="0.6948778550704991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5.175884924782849E-2"/>
          <c:y val="0.17193024638394791"/>
          <c:w val="0.78431374492195349"/>
          <c:h val="0.440607486870556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№1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№2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№3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№4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№5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№6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№7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hape val="cylinder"/>
        <c:axId val="103904384"/>
        <c:axId val="103975168"/>
        <c:axId val="0"/>
      </c:bar3DChart>
      <c:catAx>
        <c:axId val="103904384"/>
        <c:scaling>
          <c:orientation val="minMax"/>
        </c:scaling>
        <c:axPos val="b"/>
        <c:tickLblPos val="nextTo"/>
        <c:crossAx val="103975168"/>
        <c:crosses val="autoZero"/>
        <c:auto val="1"/>
        <c:lblAlgn val="ctr"/>
        <c:lblOffset val="100"/>
      </c:catAx>
      <c:valAx>
        <c:axId val="103975168"/>
        <c:scaling>
          <c:orientation val="minMax"/>
        </c:scaling>
        <c:axPos val="l"/>
        <c:majorGridlines/>
        <c:numFmt formatCode="General" sourceLinked="1"/>
        <c:tickLblPos val="nextTo"/>
        <c:crossAx val="10390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16719170060696"/>
          <c:y val="5.6684950019029921E-2"/>
          <c:w val="8.2921709201642019E-2"/>
          <c:h val="0.862606244083889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№1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№2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№3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№4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№5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hape val="cylinder"/>
        <c:axId val="105677184"/>
        <c:axId val="105763968"/>
        <c:axId val="0"/>
      </c:bar3DChart>
      <c:catAx>
        <c:axId val="105677184"/>
        <c:scaling>
          <c:orientation val="minMax"/>
        </c:scaling>
        <c:axPos val="b"/>
        <c:tickLblPos val="nextTo"/>
        <c:crossAx val="105763968"/>
        <c:crosses val="autoZero"/>
        <c:auto val="1"/>
        <c:lblAlgn val="ctr"/>
        <c:lblOffset val="100"/>
      </c:catAx>
      <c:valAx>
        <c:axId val="105763968"/>
        <c:scaling>
          <c:orientation val="minMax"/>
        </c:scaling>
        <c:axPos val="l"/>
        <c:majorGridlines/>
        <c:numFmt formatCode="General" sourceLinked="1"/>
        <c:tickLblPos val="nextTo"/>
        <c:crossAx val="105677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D88797-AF44-4CF1-A7C4-379F52DDF673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90F30D-EBC7-4600-BD07-2BDB166D9B8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57628"/>
            <a:ext cx="8305800" cy="1500198"/>
          </a:xfrm>
        </p:spPr>
        <p:txBody>
          <a:bodyPr/>
          <a:lstStyle/>
          <a:p>
            <a:r>
              <a:rPr lang="ru-RU" dirty="0" smtClean="0"/>
              <a:t>«Транспорт в моем городе»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305800" cy="1785950"/>
          </a:xfrm>
        </p:spPr>
        <p:txBody>
          <a:bodyPr/>
          <a:lstStyle/>
          <a:p>
            <a:r>
              <a:rPr lang="ru-RU" dirty="0" smtClean="0"/>
              <a:t>Социологический опрос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557214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г.Мичуринск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59293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/>
          <a:lstStyle/>
          <a:p>
            <a:r>
              <a:rPr lang="ru-RU" dirty="0" smtClean="0"/>
              <a:t>Анкетирование и социологический опрос о работе транспорта в г.Мичуринске Тамбовской области проводили ученики 9 «А» класса МБОУ СОШ №7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Яковлев Александр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Маслова Светлана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Андреев </a:t>
            </a:r>
            <a:r>
              <a:rPr lang="ru-RU" dirty="0" smtClean="0"/>
              <a:t>С</a:t>
            </a:r>
            <a:r>
              <a:rPr lang="ru-RU" dirty="0" smtClean="0"/>
              <a:t>ергей </a:t>
            </a:r>
          </a:p>
          <a:p>
            <a:r>
              <a:rPr lang="ru-RU" dirty="0" smtClean="0"/>
              <a:t>                                                   Дубровский Григорий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Было заданно 5  вопросов 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r>
              <a:rPr lang="ru-RU" sz="2400" dirty="0" smtClean="0"/>
              <a:t>1)Как вы оцениваете работу городского транспорта?</a:t>
            </a:r>
            <a:r>
              <a:rPr lang="ru-RU" sz="1950" dirty="0" smtClean="0"/>
              <a:t>(отлично ,удовлетворительно ,неудовлетворительно)</a:t>
            </a:r>
          </a:p>
          <a:p>
            <a:r>
              <a:rPr lang="ru-RU" sz="2400" dirty="0" smtClean="0"/>
              <a:t>2)Каким видом транспорта вы пользуетесь? </a:t>
            </a:r>
            <a:endParaRPr lang="ru-RU" sz="2400" dirty="0" smtClean="0"/>
          </a:p>
          <a:p>
            <a:r>
              <a:rPr lang="ru-RU" sz="2400" dirty="0" smtClean="0"/>
              <a:t>3)Какой вид транспорта работает более эффективно?</a:t>
            </a:r>
          </a:p>
          <a:p>
            <a:r>
              <a:rPr lang="ru-RU" sz="2400" dirty="0" smtClean="0"/>
              <a:t>4)Что вас не устраивает в работе транспорта?</a:t>
            </a:r>
          </a:p>
          <a:p>
            <a:r>
              <a:rPr lang="ru-RU" sz="2400" dirty="0" smtClean="0"/>
              <a:t>5)Как улучшить работу транспорта в нашем городе?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В январе 2014 г. </a:t>
            </a:r>
            <a:r>
              <a:rPr lang="ru-RU" sz="2000" dirty="0" smtClean="0"/>
              <a:t>б</a:t>
            </a:r>
            <a:r>
              <a:rPr lang="ru-RU" sz="2000" dirty="0" smtClean="0"/>
              <a:t>ыло опрошено 102 жителя г.Мичуринска 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29784" y="1214422"/>
            <a:ext cx="1871618" cy="64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0132">
                <a:tc>
                  <a:txBody>
                    <a:bodyPr/>
                    <a:lstStyle/>
                    <a:p>
                      <a:pPr lvl="0" algn="ctr"/>
                      <a:endParaRPr lang="ru-RU" sz="2000" dirty="0" smtClean="0"/>
                    </a:p>
                    <a:p>
                      <a:pPr lvl="0" algn="ctr"/>
                      <a:r>
                        <a:rPr lang="ru-RU" sz="2000" dirty="0" smtClean="0"/>
                        <a:t>отлично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удовлетворительно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неудовлетворительно</a:t>
                      </a:r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4800" i="1" dirty="0" smtClean="0"/>
                        <a:t>25</a:t>
                      </a:r>
                      <a:endParaRPr lang="ru-RU" sz="4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i="1" dirty="0" smtClean="0"/>
                        <a:t>44</a:t>
                      </a:r>
                      <a:endParaRPr lang="ru-RU" sz="4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i="1" dirty="0" smtClean="0"/>
                        <a:t>33</a:t>
                      </a:r>
                      <a:endParaRPr lang="ru-RU" sz="48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/>
              <a:t>1)Как вы оцениваете работу городского транспорта?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14678" y="4286256"/>
          <a:ext cx="278608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409704"/>
          <a:ext cx="690088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458"/>
                <a:gridCol w="4708424"/>
              </a:tblGrid>
              <a:tr h="48577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bg1"/>
                          </a:solidFill>
                        </a:rPr>
                        <a:t>Личный</a:t>
                      </a: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</a:rPr>
                        <a:t> транспорт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ru-RU" sz="28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85778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Автобус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/>
                        <a:t>27</a:t>
                      </a:r>
                      <a:endParaRPr lang="ru-RU" sz="2800" b="0" i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Маршрутное такси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/>
                        <a:t>32</a:t>
                      </a:r>
                      <a:endParaRPr lang="ru-RU" sz="2800" b="0" i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85778">
                <a:tc>
                  <a:txBody>
                    <a:bodyPr/>
                    <a:lstStyle/>
                    <a:p>
                      <a:r>
                        <a:rPr lang="ru-RU" dirty="0" smtClean="0"/>
                        <a:t>Такси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/>
                        <a:t>14</a:t>
                      </a:r>
                      <a:endParaRPr lang="ru-RU" sz="2800" b="0" i="1" dirty="0"/>
                    </a:p>
                  </a:txBody>
                  <a:tcPr/>
                </a:tc>
              </a:tr>
              <a:tr h="141938"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пользуются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/>
                        <a:t>4</a:t>
                      </a:r>
                      <a:endParaRPr lang="ru-RU" sz="2800" b="0" i="1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3600" dirty="0" smtClean="0"/>
              <a:t>2)Каким видом транспорта вы пользуетесь? 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85852" y="4071942"/>
          <a:ext cx="6643734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3"/>
                <a:gridCol w="6157927"/>
              </a:tblGrid>
              <a:tr h="500051">
                <a:tc>
                  <a:txBody>
                    <a:bodyPr/>
                    <a:lstStyle/>
                    <a:p>
                      <a:r>
                        <a:rPr lang="ru-RU" sz="1550" b="0" dirty="0" smtClean="0">
                          <a:solidFill>
                            <a:schemeClr val="bg1"/>
                          </a:solidFill>
                        </a:rPr>
                        <a:t>Личный  транспорт</a:t>
                      </a:r>
                      <a:endParaRPr lang="ru-RU" sz="155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ru-RU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35781">
                <a:tc>
                  <a:txBody>
                    <a:bodyPr/>
                    <a:lstStyle/>
                    <a:p>
                      <a:r>
                        <a:rPr lang="ru-RU" sz="1550" b="0" dirty="0" smtClean="0"/>
                        <a:t>Автобус</a:t>
                      </a:r>
                      <a:endParaRPr lang="ru-RU" sz="15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35781">
                <a:tc>
                  <a:txBody>
                    <a:bodyPr/>
                    <a:lstStyle/>
                    <a:p>
                      <a:r>
                        <a:rPr lang="ru-RU" sz="1550" b="0" dirty="0" smtClean="0"/>
                        <a:t>Маршрутное такси</a:t>
                      </a:r>
                      <a:endParaRPr lang="ru-RU" sz="155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ru-RU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35781">
                <a:tc>
                  <a:txBody>
                    <a:bodyPr/>
                    <a:lstStyle/>
                    <a:p>
                      <a:r>
                        <a:rPr lang="ru-RU" sz="1550" b="0" dirty="0" smtClean="0"/>
                        <a:t>Такси</a:t>
                      </a:r>
                      <a:endParaRPr lang="ru-RU" sz="15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bg1"/>
                          </a:solidFill>
                        </a:rPr>
                        <a:t>37</a:t>
                      </a:r>
                      <a:endParaRPr lang="ru-RU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  <a:noFill/>
        </p:spPr>
        <p:txBody>
          <a:bodyPr>
            <a:noAutofit/>
          </a:bodyPr>
          <a:lstStyle/>
          <a:p>
            <a:r>
              <a:rPr lang="ru-RU" sz="2800" dirty="0" smtClean="0"/>
              <a:t>3)Какой вид транспорта работает более эффективно?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3714752"/>
          <a:ext cx="609600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80"/>
                <a:gridCol w="3400420"/>
              </a:tblGrid>
              <a:tr h="337121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1)Мало автобусов в утренние часы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2)Транспорт 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рано сходит с маршрута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7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3)Плохое состояние транспорта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7758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4)Соотношение цены и качества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(высокая цена ,низкое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качество перевозки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7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5)Сильная давка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7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6)Радио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«Шансон»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7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7)Все устраивает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4)Что вас не устраивает в работе транспорта?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4000504"/>
          <a:ext cx="807249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5"/>
          <a:ext cx="8229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436"/>
                <a:gridCol w="2543164"/>
              </a:tblGrid>
              <a:tr h="38576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bg1"/>
                          </a:solidFill>
                        </a:rPr>
                        <a:t>1)Улучшить качество дорог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ru-RU" sz="20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2)Увеличить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время работы городского транспорта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20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3)Увеличить число автобусов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sz="20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4)Сделать новые маршруты к окраинам города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20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5)Сделать транспорт удобнее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ru-RU" sz="20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5)Как улучшить работу транспорта в нашем городе?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3143248"/>
          <a:ext cx="821537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233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Социологический опрос</vt:lpstr>
      <vt:lpstr>Слайд 2</vt:lpstr>
      <vt:lpstr>Слайд 3</vt:lpstr>
      <vt:lpstr>1)Как вы оцениваете работу городского транспорта?</vt:lpstr>
      <vt:lpstr>  2)Каким видом транспорта вы пользуетесь? </vt:lpstr>
      <vt:lpstr>3)Какой вид транспорта работает более эффективно? </vt:lpstr>
      <vt:lpstr>4)Что вас не устраивает в работе транспорта? </vt:lpstr>
      <vt:lpstr>5)Как улучшить работу транспорта в нашем городе?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Социологический опрос</dc:title>
  <dc:creator>user</dc:creator>
  <cp:lastModifiedBy>user</cp:lastModifiedBy>
  <cp:revision>10</cp:revision>
  <dcterms:created xsi:type="dcterms:W3CDTF">2014-03-11T15:08:52Z</dcterms:created>
  <dcterms:modified xsi:type="dcterms:W3CDTF">2014-03-11T16:49:00Z</dcterms:modified>
</cp:coreProperties>
</file>