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3732-5F6E-4270-8F12-D4B2DD713461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5C20-27F6-4E9A-A959-4BF910EA3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G:\&#1043;&#1077;&#1086;&#1075;&#1088;&#1072;&#1092;&#1080;&#1103;%206%20&#1082;&#1083;\&#1046;&#1072;&#1088;&#1082;&#1080;&#1081;%20&#1087;&#1086;&#1103;&#1089;\&#1051;&#1086;&#1075;&#1080;&#1095;&#1077;&#1089;&#1082;&#1080;&#1077;%20&#1094;&#1077;&#1087;&#1086;&#1095;&#1082;&#1080;.GWB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4314645" cy="3167261"/>
          </a:xfrm>
          <a:prstGeom prst="rect">
            <a:avLst/>
          </a:prstGeom>
        </p:spPr>
      </p:pic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54028"/>
            <a:ext cx="5029200" cy="4448240"/>
          </a:xfrm>
          <a:prstGeom prst="rect">
            <a:avLst/>
          </a:prstGeom>
        </p:spPr>
      </p:pic>
      <p:grpSp>
        <p:nvGrpSpPr>
          <p:cNvPr id="3" name="Группа 12"/>
          <p:cNvGrpSpPr/>
          <p:nvPr/>
        </p:nvGrpSpPr>
        <p:grpSpPr>
          <a:xfrm>
            <a:off x="2133600" y="1676400"/>
            <a:ext cx="5029200" cy="2667000"/>
            <a:chOff x="228600" y="4114800"/>
            <a:chExt cx="3712933" cy="2163935"/>
          </a:xfrm>
        </p:grpSpPr>
        <p:pic>
          <p:nvPicPr>
            <p:cNvPr id="6" name="Рисунок 5" descr="1 00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4114800"/>
              <a:ext cx="2133600" cy="2163935"/>
            </a:xfrm>
            <a:prstGeom prst="rect">
              <a:avLst/>
            </a:prstGeom>
          </p:spPr>
        </p:pic>
        <p:grpSp>
          <p:nvGrpSpPr>
            <p:cNvPr id="5" name="Группа 11"/>
            <p:cNvGrpSpPr/>
            <p:nvPr/>
          </p:nvGrpSpPr>
          <p:grpSpPr>
            <a:xfrm>
              <a:off x="228600" y="4267200"/>
              <a:ext cx="3712933" cy="1173480"/>
              <a:chOff x="228600" y="4267200"/>
              <a:chExt cx="3712933" cy="117348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0" y="4343400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3400" y="4267200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 descr="Копия Копия 1 019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545827" y="4711973"/>
                <a:ext cx="335280" cy="969733"/>
              </a:xfrm>
              <a:prstGeom prst="rect">
                <a:avLst/>
              </a:prstGeom>
            </p:spPr>
          </p:pic>
          <p:pic>
            <p:nvPicPr>
              <p:cNvPr id="11" name="Рисунок 10" descr="Копия Копия 1 019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3289027" y="4788173"/>
                <a:ext cx="335280" cy="969733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J:\сигнальные загадки\эквато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35498" cy="29718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85852" y="214290"/>
            <a:ext cx="633558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Сигнальные загадки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0"/>
          <p:cNvGrpSpPr/>
          <p:nvPr/>
        </p:nvGrpSpPr>
        <p:grpSpPr>
          <a:xfrm>
            <a:off x="142844" y="3929066"/>
            <a:ext cx="8858312" cy="2786082"/>
            <a:chOff x="142844" y="3929066"/>
            <a:chExt cx="8643998" cy="278608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42844" y="3929066"/>
              <a:ext cx="8643998" cy="278608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28860" y="3929066"/>
              <a:ext cx="3894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Логическая цепочка</a:t>
              </a:r>
              <a:endPara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Стрелка вправо 31"/>
          <p:cNvSpPr/>
          <p:nvPr/>
        </p:nvSpPr>
        <p:spPr>
          <a:xfrm>
            <a:off x="5715008" y="5072074"/>
            <a:ext cx="857256" cy="357190"/>
          </a:xfrm>
          <a:prstGeom prst="rightArrow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571604" y="5143512"/>
            <a:ext cx="857256" cy="357190"/>
          </a:xfrm>
          <a:prstGeom prst="rightArrow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428992" y="5072074"/>
            <a:ext cx="857256" cy="357190"/>
          </a:xfrm>
          <a:prstGeom prst="rightArrow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1338257" cy="12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Группа 135"/>
          <p:cNvGrpSpPr/>
          <p:nvPr/>
        </p:nvGrpSpPr>
        <p:grpSpPr>
          <a:xfrm>
            <a:off x="2500298" y="4929198"/>
            <a:ext cx="1000132" cy="857256"/>
            <a:chOff x="2500298" y="142852"/>
            <a:chExt cx="2357454" cy="2286016"/>
          </a:xfrm>
          <a:solidFill>
            <a:srgbClr val="FFFF00"/>
          </a:solidFill>
        </p:grpSpPr>
        <p:sp>
          <p:nvSpPr>
            <p:cNvPr id="37" name="Овал 36"/>
            <p:cNvSpPr/>
            <p:nvPr/>
          </p:nvSpPr>
          <p:spPr>
            <a:xfrm>
              <a:off x="2500298" y="142852"/>
              <a:ext cx="1143008" cy="114300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rot="16200000" flipH="1">
              <a:off x="2714612" y="1500174"/>
              <a:ext cx="1143008" cy="71438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16200000" flipH="1">
              <a:off x="3214678" y="1357298"/>
              <a:ext cx="1214446" cy="92869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6200000" flipH="1">
              <a:off x="3500430" y="1071546"/>
              <a:ext cx="1428760" cy="128588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134"/>
          <p:cNvGrpSpPr/>
          <p:nvPr/>
        </p:nvGrpSpPr>
        <p:grpSpPr>
          <a:xfrm>
            <a:off x="4643438" y="4857760"/>
            <a:ext cx="928694" cy="857256"/>
            <a:chOff x="4714876" y="4857760"/>
            <a:chExt cx="1785950" cy="18573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2" name="Облако 41"/>
            <p:cNvSpPr/>
            <p:nvPr/>
          </p:nvSpPr>
          <p:spPr>
            <a:xfrm>
              <a:off x="4714876" y="4857760"/>
              <a:ext cx="1785950" cy="1214446"/>
            </a:xfrm>
            <a:prstGeom prst="cloud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93"/>
            <p:cNvGrpSpPr/>
            <p:nvPr/>
          </p:nvGrpSpPr>
          <p:grpSpPr>
            <a:xfrm>
              <a:off x="5143509" y="6143644"/>
              <a:ext cx="285753" cy="285752"/>
              <a:chOff x="6858016" y="2571744"/>
              <a:chExt cx="1571636" cy="1571636"/>
            </a:xfrm>
            <a:grpFill/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H="1">
                <a:off x="6965173" y="2678901"/>
                <a:ext cx="1500198" cy="142876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6822297" y="2750339"/>
                <a:ext cx="1571636" cy="12144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V="1">
                <a:off x="6858016" y="3286124"/>
                <a:ext cx="1571636" cy="7143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97"/>
            <p:cNvGrpSpPr/>
            <p:nvPr/>
          </p:nvGrpSpPr>
          <p:grpSpPr>
            <a:xfrm>
              <a:off x="5929327" y="6072206"/>
              <a:ext cx="285753" cy="285752"/>
              <a:chOff x="6858016" y="2571744"/>
              <a:chExt cx="1571636" cy="1571636"/>
            </a:xfrm>
            <a:grpFill/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rot="16200000" flipH="1">
                <a:off x="6965173" y="2678901"/>
                <a:ext cx="1500198" cy="142876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6822297" y="2750339"/>
                <a:ext cx="1571636" cy="12144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6858016" y="3286124"/>
                <a:ext cx="1571636" cy="7143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Группа 101"/>
            <p:cNvGrpSpPr/>
            <p:nvPr/>
          </p:nvGrpSpPr>
          <p:grpSpPr>
            <a:xfrm>
              <a:off x="4786319" y="6000768"/>
              <a:ext cx="285753" cy="285752"/>
              <a:chOff x="6858016" y="2571744"/>
              <a:chExt cx="1571636" cy="1571636"/>
            </a:xfrm>
            <a:grpFill/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 rot="16200000" flipH="1">
                <a:off x="6965173" y="2678901"/>
                <a:ext cx="1500198" cy="142876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>
                <a:off x="6822297" y="2750339"/>
                <a:ext cx="1571636" cy="12144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6858016" y="3286124"/>
                <a:ext cx="1571636" cy="7143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109"/>
            <p:cNvGrpSpPr/>
            <p:nvPr/>
          </p:nvGrpSpPr>
          <p:grpSpPr>
            <a:xfrm>
              <a:off x="5572137" y="6286520"/>
              <a:ext cx="285753" cy="285752"/>
              <a:chOff x="6858016" y="2571744"/>
              <a:chExt cx="1571636" cy="1571636"/>
            </a:xfrm>
            <a:grpFill/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rot="16200000" flipH="1">
                <a:off x="6965173" y="2678901"/>
                <a:ext cx="1500198" cy="142876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6822297" y="2750339"/>
                <a:ext cx="1571636" cy="12144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6858016" y="3286124"/>
                <a:ext cx="1571636" cy="7143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113"/>
            <p:cNvGrpSpPr/>
            <p:nvPr/>
          </p:nvGrpSpPr>
          <p:grpSpPr>
            <a:xfrm>
              <a:off x="4857757" y="6429396"/>
              <a:ext cx="285753" cy="285752"/>
              <a:chOff x="6858016" y="2571744"/>
              <a:chExt cx="1571636" cy="1571636"/>
            </a:xfrm>
            <a:grpFill/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16200000" flipH="1">
                <a:off x="6965173" y="2678901"/>
                <a:ext cx="1500198" cy="142876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6822297" y="2750339"/>
                <a:ext cx="1571636" cy="121444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6858016" y="3286124"/>
                <a:ext cx="1571636" cy="7143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Прямоугольник 62"/>
          <p:cNvSpPr/>
          <p:nvPr/>
        </p:nvSpPr>
        <p:spPr>
          <a:xfrm>
            <a:off x="6786578" y="4786322"/>
            <a:ext cx="1571636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Круглый год холодно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14480" y="142852"/>
            <a:ext cx="4932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Найди   ошибку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6" name="Группа 131"/>
          <p:cNvGrpSpPr/>
          <p:nvPr/>
        </p:nvGrpSpPr>
        <p:grpSpPr>
          <a:xfrm>
            <a:off x="2500298" y="5000636"/>
            <a:ext cx="1285884" cy="642942"/>
            <a:chOff x="5000628" y="142852"/>
            <a:chExt cx="3571900" cy="1714512"/>
          </a:xfrm>
          <a:solidFill>
            <a:srgbClr val="FFFF00"/>
          </a:solidFill>
        </p:grpSpPr>
        <p:sp>
          <p:nvSpPr>
            <p:cNvPr id="67" name="Овал 66"/>
            <p:cNvSpPr/>
            <p:nvPr/>
          </p:nvSpPr>
          <p:spPr>
            <a:xfrm>
              <a:off x="5000628" y="142852"/>
              <a:ext cx="1143008" cy="114300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8" name="Прямая со стрелкой 67"/>
            <p:cNvCxnSpPr>
              <a:stCxn id="67" idx="5"/>
            </p:cNvCxnSpPr>
            <p:nvPr/>
          </p:nvCxnSpPr>
          <p:spPr>
            <a:xfrm rot="16200000" flipH="1">
              <a:off x="6976378" y="118338"/>
              <a:ext cx="596018" cy="259628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5286380" y="1214422"/>
              <a:ext cx="1857388" cy="64294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5857884" y="1214422"/>
              <a:ext cx="2143140" cy="64294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136"/>
          <p:cNvGrpSpPr/>
          <p:nvPr/>
        </p:nvGrpSpPr>
        <p:grpSpPr>
          <a:xfrm>
            <a:off x="2500298" y="5000636"/>
            <a:ext cx="500066" cy="1000132"/>
            <a:chOff x="285720" y="142852"/>
            <a:chExt cx="1143008" cy="2429686"/>
          </a:xfrm>
          <a:solidFill>
            <a:srgbClr val="FFFF00"/>
          </a:solidFill>
        </p:grpSpPr>
        <p:sp>
          <p:nvSpPr>
            <p:cNvPr id="72" name="Овал 71"/>
            <p:cNvSpPr/>
            <p:nvPr/>
          </p:nvSpPr>
          <p:spPr>
            <a:xfrm>
              <a:off x="285720" y="142852"/>
              <a:ext cx="1143008" cy="1143008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 rot="5400000">
              <a:off x="-71470" y="1857364"/>
              <a:ext cx="128588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72" idx="4"/>
            </p:cNvCxnSpPr>
            <p:nvPr/>
          </p:nvCxnSpPr>
          <p:spPr>
            <a:xfrm rot="5400000">
              <a:off x="214282" y="1928802"/>
              <a:ext cx="128588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rot="5400000">
              <a:off x="500034" y="1857364"/>
              <a:ext cx="1285884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1428728" y="214290"/>
            <a:ext cx="5375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Очень хорошо!</a:t>
            </a:r>
            <a:endParaRPr lang="ru-RU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63" grpId="0" animBg="1"/>
      <p:bldP spid="64" grpId="0"/>
      <p:bldP spid="64" grpId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211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Пустыни -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71744"/>
            <a:ext cx="3761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Тропические леса 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57694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Саванны   -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H006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636"/>
            <a:ext cx="2439338" cy="16482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 descr="EC001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72074"/>
            <a:ext cx="2428892" cy="163704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Рисунок 7" descr="WK0016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5000636"/>
            <a:ext cx="2537011" cy="170717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71670" y="571480"/>
            <a:ext cx="2437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жарко, сухо.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4357694"/>
            <a:ext cx="3232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полгода влажно,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полгода сухо.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2571744"/>
            <a:ext cx="280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жарко, дожди.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508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таким образом, ____________________________________.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6215082"/>
            <a:ext cx="5472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везде у экватора одинаковая природа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134 C 0.0217 0.00926 0.04549 0.00162 0.06997 -0.00139 C 0.08194 -0.00741 0.09965 -0.00903 0.11267 -0.01088 C 0.14392 -0.02315 0.18021 -0.02755 0.21267 -0.03149 C 0.2316 -0.03658 0.25069 -0.04167 0.26997 -0.04422 C 0.2809 -0.04723 0.29115 -0.05186 0.30208 -0.05371 C 0.31615 -0.06019 0.32969 -0.06829 0.34375 -0.07431 C 0.3533 -0.08403 0.36615 -0.08774 0.37708 -0.09491 C 0.38872 -0.10278 0.40069 -0.10926 0.41267 -0.11713 C 0.41563 -0.11899 0.4191 -0.11852 0.42222 -0.12037 C 0.43264 -0.12686 0.42552 -0.12431 0.43542 -0.12662 C 0.44236 -0.13149 0.45052 -0.1375 0.45799 -0.14098 C 0.46788 -0.14561 0.4625 -0.13797 0.47569 -0.14885 C 0.48681 -0.15787 0.5026 -0.16574 0.5151 -0.17107 C 0.51962 -0.175 0.52396 -0.17732 0.52934 -0.17917 C 0.53767 -0.18565 0.54688 -0.19074 0.55556 -0.19653 C 0.55972 -0.19931 0.56337 -0.20324 0.56753 -0.20602 C 0.57257 -0.20926 0.57813 -0.21065 0.58299 -0.21412 C 0.59792 -0.225 0.5875 -0.21968 0.59601 -0.22361 C 0.60174 -0.23449 0.59479 -0.22315 0.60208 -0.22986 C 0.60955 -0.23658 0.6158 -0.24815 0.62465 -0.25209 C 0.63021 -0.26204 0.63507 -0.26065 0.64253 -0.27107 C 0.65 -0.28125 0.64601 -0.27732 0.65434 -0.2838 C 0.65677 -0.28797 0.6599 -0.29167 0.66163 -0.29653 C 0.66233 -0.29861 0.66285 -0.30116 0.66389 -0.30301 C 0.66597 -0.30695 0.66892 -0.31019 0.67101 -0.31412 C 0.6776 -0.34769 0.67708 -0.34236 0.67708 -0.39028 " pathEditMode="relative" rAng="0" ptsTypes="ffffffffffffffffffffffffff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 0.00023 C 0.00521 0.00393 0.02865 0.00416 0.05347 0.00509 C 0.06979 0.00463 0.08611 0.00439 0.10243 0.00347 C 0.11858 0.00254 0.1349 -0.00695 0.15122 -0.00926 C 0.1592 -0.01135 0.16701 -0.01366 0.175 -0.01551 C 0.18576 -0.02061 0.19826 -0.02292 0.20955 -0.025 C 0.22292 -0.03102 0.21042 -0.02593 0.22379 -0.02987 C 0.22691 -0.03079 0.23333 -0.03311 0.23333 -0.03287 C 0.24063 -0.03936 0.24879 -0.03889 0.25712 -0.04098 C 0.26597 -0.04329 0.27431 -0.047 0.28333 -0.04885 C 0.2941 -0.05093 0.30486 -0.05232 0.31545 -0.05533 C 0.33368 -0.06065 0.35191 -0.06551 0.37014 -0.07107 C 0.37448 -0.07246 0.37778 -0.07662 0.38212 -0.07755 C 0.38646 -0.07848 0.39288 -0.07848 0.39757 -0.08056 C 0.40382 -0.08334 0.40938 -0.08727 0.41545 -0.09028 C 0.43004 -0.09723 0.44618 -0.09769 0.46076 -0.1044 C 0.46649 -0.10695 0.47274 -0.10787 0.47847 -0.11088 C 0.48802 -0.11598 0.49566 -0.12385 0.5059 -0.12662 C 0.50886 -0.12987 0.51111 -0.13473 0.51424 -0.13774 C 0.51597 -0.13936 0.51823 -0.13959 0.52014 -0.14098 C 0.52691 -0.14561 0.5316 -0.15255 0.53924 -0.15533 C 0.54427 -0.16019 0.54757 -0.16713 0.55347 -0.16945 C 0.55903 -0.17686 0.56528 -0.18241 0.57136 -0.18866 C 0.57257 -0.19121 0.57344 -0.19445 0.575 -0.19653 C 0.57622 -0.19815 0.57847 -0.19815 0.57969 -0.19977 C 0.58802 -0.21088 0.57899 -0.20556 0.58681 -0.20926 C 0.58837 -0.2125 0.58958 -0.21598 0.59167 -0.21875 C 0.59254 -0.21991 0.59427 -0.21922 0.59514 -0.22037 C 0.59636 -0.222 0.59636 -0.22477 0.59757 -0.22662 C 0.60608 -0.23959 0.61823 -0.24815 0.62622 -0.26158 C 0.63351 -0.27362 0.63958 -0.28704 0.6441 -0.30139 C 0.64636 -0.3088 0.64792 -0.31551 0.65122 -0.322 C 0.6533 -0.33241 0.65747 -0.34283 0.66181 -0.35209 C 0.6632 -0.3588 0.66476 -0.36459 0.66667 -0.37107 C 0.66875 -0.38519 0.67257 -0.39954 0.67379 -0.41389 C 0.67483 -0.425 0.67483 -0.43519 0.67743 -0.44584 C 0.67865 -0.45741 0.67917 -0.46899 0.6809 -0.48056 C 0.68472 -0.55417 0.68212 -0.49653 0.68212 -0.65371 " pathEditMode="relative" rAng="0" ptsTypes="fffffffffffffffffffffffffffffffffffff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727 C 0.03247 0.02616 0.06962 0.03797 0.10399 0.04051 C 0.15556 0.03935 0.20608 0.04074 0.25747 0.04514 C 0.27517 0.05093 0.29462 0.0507 0.31233 0.05162 C 0.32396 0.05625 0.31111 0.05162 0.33958 0.05463 C 0.37431 0.05834 0.39653 0.05857 0.43854 0.05949 C 0.48698 0.07269 0.53924 0.04815 0.58733 0.03889 C 0.58854 0.03843 0.58958 0.03773 0.5908 0.03727 C 0.59288 0.03658 0.59497 0.03658 0.59688 0.03565 C 0.60087 0.0338 0.60868 0.0294 0.60868 0.02963 C 0.61111 0.02616 0.61476 0.02384 0.6158 0.01968 C 0.61719 0.01459 0.61823 0.00903 0.62188 0.00556 C 0.63125 -0.0037 0.62726 -2.22222E-6 0.63368 -0.00555 C 0.63646 -0.01111 0.63837 -0.01319 0.64323 -0.01504 C 0.64965 -0.02083 0.65469 -0.02847 0.66111 -0.03426 C 0.66181 -0.04004 0.66076 -0.04699 0.66354 -0.05162 C 0.66458 -0.05347 0.66684 -0.05347 0.66823 -0.05486 C 0.67274 -0.05926 0.67813 -0.06296 0.68125 -0.06921 C 0.68472 -0.07616 0.68854 -0.08287 0.69201 -0.08981 C 0.6908 -0.09074 0.68976 -0.09213 0.68854 -0.09282 C 0.68733 -0.09352 0.68559 -0.09305 0.6849 -0.09444 C 0.68351 -0.09699 0.68125 -0.10833 0.68125 -0.11203 " pathEditMode="relative" rAng="0" ptsTypes="fffffffffffffffffffff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file" highlightClick="1"/>
          </p:cNvPr>
          <p:cNvSpPr/>
          <p:nvPr/>
        </p:nvSpPr>
        <p:spPr>
          <a:xfrm>
            <a:off x="7000892" y="5929330"/>
            <a:ext cx="714380" cy="71438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600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Перечислите причины разнообразия</a:t>
            </a:r>
          </a:p>
          <a:p>
            <a:pPr marL="457200" indent="-4572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растений в тропическом лесу.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714620"/>
            <a:ext cx="8676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Какое количество осадков выпадает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каждый год в тропическом лесу?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самый внимательный 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47" y="4786322"/>
            <a:ext cx="9032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тропическом лесу растут только такие растения,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которые круглый год требуют много ________, _______ и _______.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143512"/>
            <a:ext cx="93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514351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710" y="5143512"/>
            <a:ext cx="99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1357320" cy="1289454"/>
          </a:xfrm>
          <a:prstGeom prst="rect">
            <a:avLst/>
          </a:prstGeom>
        </p:spPr>
      </p:pic>
      <p:sp>
        <p:nvSpPr>
          <p:cNvPr id="4" name="Трапеция 3"/>
          <p:cNvSpPr/>
          <p:nvPr/>
        </p:nvSpPr>
        <p:spPr>
          <a:xfrm>
            <a:off x="2857488" y="5429264"/>
            <a:ext cx="3643338" cy="1143008"/>
          </a:xfrm>
          <a:prstGeom prst="trapezoid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3428992" y="4429132"/>
            <a:ext cx="2500330" cy="1000132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3857620" y="3286124"/>
            <a:ext cx="1643074" cy="1143008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286248" y="2428868"/>
            <a:ext cx="785818" cy="857256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572000" y="1285860"/>
            <a:ext cx="214314" cy="114300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rot="1694583">
            <a:off x="5531304" y="3044163"/>
            <a:ext cx="2571768" cy="228601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в тропическом лесу много разнообразных растений?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19685551">
            <a:off x="1552818" y="3650195"/>
            <a:ext cx="2571768" cy="228601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тепловой пояс расположен  между тропиками?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500298" y="1643050"/>
            <a:ext cx="5357850" cy="185738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лишний?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Жираф, обезьяна, бурый медведь, слон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929058" y="0"/>
            <a:ext cx="2357454" cy="164307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вы ещё хотели бы узнать о жарком поясе?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142852"/>
            <a:ext cx="3878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134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user1</cp:lastModifiedBy>
  <cp:revision>76</cp:revision>
  <dcterms:created xsi:type="dcterms:W3CDTF">2009-02-17T18:30:36Z</dcterms:created>
  <dcterms:modified xsi:type="dcterms:W3CDTF">2015-01-09T21:29:53Z</dcterms:modified>
</cp:coreProperties>
</file>