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7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1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7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7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2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3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8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8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3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3EF0B-9201-4C22-8C8E-29EC2EAF7E6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9E416-4B3A-464F-ACCA-722EA0C9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3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695" y="1268231"/>
            <a:ext cx="9362365" cy="2421464"/>
          </a:xfrm>
        </p:spPr>
        <p:txBody>
          <a:bodyPr>
            <a:noAutofit/>
          </a:bodyPr>
          <a:lstStyle/>
          <a:p>
            <a:r>
              <a:rPr lang="ru-RU" sz="7200" dirty="0" smtClean="0"/>
              <a:t>Открытия русских путешественников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607" y="109183"/>
            <a:ext cx="8720918" cy="6564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58" y="-100083"/>
            <a:ext cx="10131425" cy="1478507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Витус</a:t>
            </a:r>
            <a:r>
              <a:rPr lang="ru-RU" b="1" dirty="0" smtClean="0">
                <a:solidFill>
                  <a:srgbClr val="002060"/>
                </a:solidFill>
              </a:rPr>
              <a:t> Беринг и Алексей </a:t>
            </a:r>
            <a:r>
              <a:rPr lang="ru-RU" b="1" dirty="0" err="1" smtClean="0">
                <a:solidFill>
                  <a:srgbClr val="002060"/>
                </a:solidFill>
              </a:rPr>
              <a:t>Чириков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109" y="0"/>
            <a:ext cx="10243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464024"/>
            <a:ext cx="3680885" cy="1371600"/>
          </a:xfrm>
        </p:spPr>
        <p:txBody>
          <a:bodyPr>
            <a:noAutofit/>
          </a:bodyPr>
          <a:lstStyle/>
          <a:p>
            <a:r>
              <a:rPr lang="ru-RU" sz="4400" b="1" dirty="0" err="1" smtClean="0"/>
              <a:t>Афана́сий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dirty="0"/>
              <a:t> </a:t>
            </a:r>
            <a:r>
              <a:rPr lang="ru-RU" sz="4400" b="1" dirty="0" err="1"/>
              <a:t>Ники́тин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81" y="987425"/>
            <a:ext cx="4447414" cy="4873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5800" y="1835624"/>
            <a:ext cx="4391167" cy="4387755"/>
          </a:xfrm>
        </p:spPr>
        <p:txBody>
          <a:bodyPr>
            <a:noAutofit/>
          </a:bodyPr>
          <a:lstStyle/>
          <a:p>
            <a:r>
              <a:rPr lang="ru-RU" sz="3600" dirty="0"/>
              <a:t>русский путешественник, писатель, тверской купец, автор знаменитых путевых записей, известных под названием «</a:t>
            </a:r>
            <a:r>
              <a:rPr lang="ru-RU" sz="3600" dirty="0" err="1"/>
              <a:t>Хожение</a:t>
            </a:r>
            <a:r>
              <a:rPr lang="ru-RU" sz="3600" dirty="0"/>
              <a:t> за три моря».</a:t>
            </a:r>
          </a:p>
        </p:txBody>
      </p:sp>
    </p:spTree>
    <p:extLst>
      <p:ext uri="{BB962C8B-B14F-4D97-AF65-F5344CB8AC3E}">
        <p14:creationId xmlns:p14="http://schemas.microsoft.com/office/powerpoint/2010/main" val="30061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3670" y="0"/>
            <a:ext cx="10708814" cy="1456267"/>
          </a:xfrm>
        </p:spPr>
        <p:txBody>
          <a:bodyPr/>
          <a:lstStyle/>
          <a:p>
            <a:r>
              <a:rPr lang="ru-RU" dirty="0" smtClean="0"/>
              <a:t>Маршрут путешествия Афанасия Никитина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3" y="1132765"/>
            <a:ext cx="5104262" cy="562970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1132765"/>
            <a:ext cx="5090615" cy="5629701"/>
          </a:xfrm>
        </p:spPr>
      </p:pic>
    </p:spTree>
    <p:extLst>
      <p:ext uri="{BB962C8B-B14F-4D97-AF65-F5344CB8AC3E}">
        <p14:creationId xmlns:p14="http://schemas.microsoft.com/office/powerpoint/2010/main" val="32512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9823" y="136478"/>
            <a:ext cx="6574811" cy="13716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ЕРМАК ТИМОФЕЕВИЧ</a:t>
            </a:r>
            <a:endParaRPr lang="ru-RU" sz="44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0735" y="1197592"/>
            <a:ext cx="3562066" cy="4844954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354539" y="1808329"/>
            <a:ext cx="4445760" cy="4408354"/>
          </a:xfrm>
        </p:spPr>
        <p:txBody>
          <a:bodyPr>
            <a:noAutofit/>
          </a:bodyPr>
          <a:lstStyle/>
          <a:p>
            <a:r>
              <a:rPr lang="ru-RU" sz="3200" dirty="0"/>
              <a:t>русский землепроходец, завоеватель Западной </a:t>
            </a:r>
            <a:r>
              <a:rPr lang="ru-RU" sz="3200" dirty="0" err="1"/>
              <a:t>Сибири,казачий</a:t>
            </a:r>
            <a:r>
              <a:rPr lang="ru-RU" sz="3200" dirty="0"/>
              <a:t> атаман. Походом в 1582-85 положил начало освоению Сибири Русским государством. Погиб в бою с ханом </a:t>
            </a:r>
            <a:r>
              <a:rPr lang="ru-RU" sz="3200" dirty="0" err="1"/>
              <a:t>Кучумом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45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785" y="341194"/>
            <a:ext cx="11327642" cy="1456267"/>
          </a:xfrm>
        </p:spPr>
        <p:txBody>
          <a:bodyPr/>
          <a:lstStyle/>
          <a:p>
            <a:r>
              <a:rPr lang="ru-RU" dirty="0" smtClean="0"/>
              <a:t>«Покорение </a:t>
            </a:r>
            <a:r>
              <a:rPr lang="ru-RU" dirty="0"/>
              <a:t>Сибири </a:t>
            </a:r>
            <a:r>
              <a:rPr lang="ru-RU" dirty="0" smtClean="0"/>
              <a:t>Ермаком»   Суриков А.И.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24084"/>
            <a:ext cx="10481481" cy="5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024" y="392230"/>
            <a:ext cx="5677469" cy="116006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СЕМЁН ИВАНОВИЧ ДЕЖНЁВ</a:t>
            </a:r>
            <a:endParaRPr lang="ru-RU" sz="36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1494" y="1552290"/>
            <a:ext cx="5199796" cy="4510680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96036" y="1866189"/>
            <a:ext cx="4462818" cy="4196781"/>
          </a:xfrm>
        </p:spPr>
        <p:txBody>
          <a:bodyPr>
            <a:noAutofit/>
          </a:bodyPr>
          <a:lstStyle/>
          <a:p>
            <a:r>
              <a:rPr lang="ru-RU" sz="3600" dirty="0"/>
              <a:t>выдающийся русский путешественник, землепроходец, мореход, исследователь Северной и Восточной Сибири, казачий атаман, торговец пушниной.</a:t>
            </a:r>
          </a:p>
        </p:txBody>
      </p:sp>
    </p:spTree>
    <p:extLst>
      <p:ext uri="{BB962C8B-B14F-4D97-AF65-F5344CB8AC3E}">
        <p14:creationId xmlns:p14="http://schemas.microsoft.com/office/powerpoint/2010/main" val="281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36" y="0"/>
            <a:ext cx="106577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98" y="-153490"/>
            <a:ext cx="10515600" cy="1325563"/>
          </a:xfrm>
        </p:spPr>
        <p:txBody>
          <a:bodyPr/>
          <a:lstStyle/>
          <a:p>
            <a:r>
              <a:rPr lang="ru-RU" dirty="0" smtClean="0"/>
              <a:t>Маршрут экспедиции С. Дежнёва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0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798" y="0"/>
            <a:ext cx="11041038" cy="69364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76869" y="368489"/>
            <a:ext cx="10515600" cy="1325563"/>
          </a:xfrm>
        </p:spPr>
        <p:txBody>
          <a:bodyPr/>
          <a:lstStyle/>
          <a:p>
            <a:r>
              <a:rPr lang="ru-RU" dirty="0" smtClean="0"/>
              <a:t>Маршрут экспедиции </a:t>
            </a:r>
            <a:br>
              <a:rPr lang="ru-RU" dirty="0" smtClean="0"/>
            </a:br>
            <a:r>
              <a:rPr lang="ru-RU" dirty="0" smtClean="0"/>
              <a:t>С. Дежнёва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4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241110"/>
            <a:ext cx="10901148" cy="1997121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Витус</a:t>
            </a:r>
            <a:r>
              <a:rPr lang="ru-RU" sz="4000" b="1" dirty="0" smtClean="0"/>
              <a:t> Беринг </a:t>
            </a:r>
            <a:r>
              <a:rPr lang="ru-RU" sz="2700" dirty="0" smtClean="0"/>
              <a:t>- мореплаватель</a:t>
            </a:r>
            <a:r>
              <a:rPr lang="ru-RU" sz="2700" dirty="0"/>
              <a:t>, офицер русского флота, капитан-командор. </a:t>
            </a:r>
            <a:r>
              <a:rPr lang="ru-RU" sz="2700" dirty="0" smtClean="0"/>
              <a:t>В </a:t>
            </a:r>
            <a:r>
              <a:rPr lang="ru-RU" sz="2700" dirty="0"/>
              <a:t>1725—1730 и 1733—1741 руководил Первой и Второй Камчатскими экспедициями. первый русский мореплаватель, именем которого названы пролив, отделяющий Азию от Америки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0879" y="2238231"/>
            <a:ext cx="4162566" cy="444917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3128" y="2238230"/>
            <a:ext cx="5813947" cy="44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135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Открытия русских путешественников</vt:lpstr>
      <vt:lpstr>Афана́сий  Ники́тин</vt:lpstr>
      <vt:lpstr>Маршрут путешествия Афанасия Никитина</vt:lpstr>
      <vt:lpstr>ЕРМАК ТИМОФЕЕВИЧ</vt:lpstr>
      <vt:lpstr>«Покорение Сибири Ермаком»   Суриков А.И.</vt:lpstr>
      <vt:lpstr>СЕМЁН ИВАНОВИЧ ДЕЖНЁВ</vt:lpstr>
      <vt:lpstr>Маршрут экспедиции С. Дежнёва</vt:lpstr>
      <vt:lpstr>Маршрут экспедиции  С. Дежнёва</vt:lpstr>
      <vt:lpstr>Витус Беринг - мореплаватель, офицер русского флота, капитан-командор. В 1725—1730 и 1733—1741 руководил Первой и Второй Камчатскими экспедициями. первый русский мореплаватель, именем которого названы пролив, отделяющий Азию от Америки </vt:lpstr>
      <vt:lpstr>Витус Беринг и Алексей Чириков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2014-10-22T05:18:50Z</dcterms:created>
  <dcterms:modified xsi:type="dcterms:W3CDTF">2014-10-23T20:20:52Z</dcterms:modified>
</cp:coreProperties>
</file>