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2"/>
  </p:notesMasterIdLst>
  <p:sldIdLst>
    <p:sldId id="260" r:id="rId2"/>
    <p:sldId id="257" r:id="rId3"/>
    <p:sldId id="258" r:id="rId4"/>
    <p:sldId id="261" r:id="rId5"/>
    <p:sldId id="259" r:id="rId6"/>
    <p:sldId id="263" r:id="rId7"/>
    <p:sldId id="265" r:id="rId8"/>
    <p:sldId id="266" r:id="rId9"/>
    <p:sldId id="267" r:id="rId10"/>
    <p:sldId id="268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4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100931-ED1B-490C-95D6-5B79484F675D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2C8F71-5E6C-4A5F-A2AF-394F924F12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318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C8F71-5E6C-4A5F-A2AF-394F924F126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958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A09A0D17-1073-4F29-9749-4C88A2DC4753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A28610D-F8BB-45D6-A94B-0AC545CE8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6775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A0D17-1073-4F29-9749-4C88A2DC4753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610D-F8BB-45D6-A94B-0AC545CE8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908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A0D17-1073-4F29-9749-4C88A2DC4753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610D-F8BB-45D6-A94B-0AC545CE8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325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A0D17-1073-4F29-9749-4C88A2DC4753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610D-F8BB-45D6-A94B-0AC545CE8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354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A0D17-1073-4F29-9749-4C88A2DC4753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610D-F8BB-45D6-A94B-0AC545CE8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9744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A0D17-1073-4F29-9749-4C88A2DC4753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610D-F8BB-45D6-A94B-0AC545CE8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4389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A0D17-1073-4F29-9749-4C88A2DC4753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610D-F8BB-45D6-A94B-0AC545CE8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029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A0D17-1073-4F29-9749-4C88A2DC4753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610D-F8BB-45D6-A94B-0AC545CE8A9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7253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A0D17-1073-4F29-9749-4C88A2DC4753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610D-F8BB-45D6-A94B-0AC545CE8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840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A0D17-1073-4F29-9749-4C88A2DC4753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610D-F8BB-45D6-A94B-0AC545CE8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879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A0D17-1073-4F29-9749-4C88A2DC4753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610D-F8BB-45D6-A94B-0AC545CE8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386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A0D17-1073-4F29-9749-4C88A2DC4753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610D-F8BB-45D6-A94B-0AC545CE8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775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A0D17-1073-4F29-9749-4C88A2DC4753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610D-F8BB-45D6-A94B-0AC545CE8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424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A0D17-1073-4F29-9749-4C88A2DC4753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610D-F8BB-45D6-A94B-0AC545CE8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513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A0D17-1073-4F29-9749-4C88A2DC4753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610D-F8BB-45D6-A94B-0AC545CE8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019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A0D17-1073-4F29-9749-4C88A2DC4753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610D-F8BB-45D6-A94B-0AC545CE8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572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A0D17-1073-4F29-9749-4C88A2DC4753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8610D-F8BB-45D6-A94B-0AC545CE8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921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09A0D17-1073-4F29-9749-4C88A2DC4753}" type="datetimeFigureOut">
              <a:rPr lang="ru-RU" smtClean="0"/>
              <a:t>28.12.2014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A28610D-F8BB-45D6-A94B-0AC545CE8A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91489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5460" y="2033692"/>
            <a:ext cx="8534400" cy="1507067"/>
          </a:xfrm>
        </p:spPr>
        <p:txBody>
          <a:bodyPr>
            <a:noAutofit/>
          </a:bodyPr>
          <a:lstStyle/>
          <a:p>
            <a:pPr algn="ctr"/>
            <a:r>
              <a:rPr lang="ru-RU" sz="9600" dirty="0" smtClean="0">
                <a:solidFill>
                  <a:srgbClr val="FFFF00"/>
                </a:solidFill>
              </a:rPr>
              <a:t>Мир  звёзд</a:t>
            </a:r>
            <a:endParaRPr lang="ru-RU" sz="9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02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5801" y="-213360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созвездия</a:t>
            </a:r>
            <a:endParaRPr lang="ru-RU" sz="60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829997" y="954776"/>
            <a:ext cx="4709054" cy="576262"/>
          </a:xfrm>
        </p:spPr>
        <p:txBody>
          <a:bodyPr/>
          <a:lstStyle/>
          <a:p>
            <a:pPr algn="ctr"/>
            <a:r>
              <a:rPr lang="ru-RU" sz="3200" dirty="0" smtClean="0"/>
              <a:t>Большая медведица</a:t>
            </a:r>
            <a:endParaRPr lang="ru-RU" sz="32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50" y="2088134"/>
            <a:ext cx="6198108" cy="4032504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6372094" y="1031109"/>
            <a:ext cx="4722813" cy="576262"/>
          </a:xfrm>
        </p:spPr>
        <p:txBody>
          <a:bodyPr/>
          <a:lstStyle/>
          <a:p>
            <a:pPr algn="ctr"/>
            <a:r>
              <a:rPr lang="ru-RU" sz="3200" dirty="0" smtClean="0"/>
              <a:t>Лебедь</a:t>
            </a:r>
            <a:endParaRPr lang="ru-RU" sz="3200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633" y="2088135"/>
            <a:ext cx="4847887" cy="4032504"/>
          </a:xfrm>
        </p:spPr>
      </p:pic>
    </p:spTree>
    <p:extLst>
      <p:ext uri="{BB962C8B-B14F-4D97-AF65-F5344CB8AC3E}">
        <p14:creationId xmlns:p14="http://schemas.microsoft.com/office/powerpoint/2010/main" val="422475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9727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0287" y="4846320"/>
            <a:ext cx="10131425" cy="1456267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</a:rPr>
              <a:t>Звёзды – это раскаленные </a:t>
            </a:r>
            <a:r>
              <a:rPr lang="ru-RU" sz="4800" b="1" dirty="0">
                <a:solidFill>
                  <a:srgbClr val="FFFF00"/>
                </a:solidFill>
              </a:rPr>
              <a:t>газовые шары, которые излучают свет и тепло</a:t>
            </a:r>
            <a:r>
              <a:rPr lang="ru-RU" sz="4800" dirty="0">
                <a:solidFill>
                  <a:srgbClr val="FFFF00"/>
                </a:solidFill>
              </a:rPr>
              <a:t>.</a:t>
            </a:r>
            <a:br>
              <a:rPr lang="ru-RU" sz="4800" dirty="0">
                <a:solidFill>
                  <a:srgbClr val="FFFF00"/>
                </a:solidFill>
              </a:rPr>
            </a:br>
            <a:endParaRPr lang="ru-RU" sz="4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46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5802" y="121920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/>
              <a:t>Солнце</a:t>
            </a:r>
            <a:endParaRPr lang="ru-RU" sz="66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89560" y="1356360"/>
            <a:ext cx="5577840" cy="495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Солнце – это ближайшая к нам звезда. Расстояние от Земли до Солнца – почти 150 миллионов километров. Температура на поверхности Солнца – 6 000 градусов, а внутри – 15 миллионов градусов.</a:t>
            </a:r>
            <a:endParaRPr lang="ru-RU" sz="36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54" y="1578187"/>
            <a:ext cx="5770880" cy="4905248"/>
          </a:xfrm>
        </p:spPr>
      </p:pic>
    </p:spTree>
    <p:extLst>
      <p:ext uri="{BB962C8B-B14F-4D97-AF65-F5344CB8AC3E}">
        <p14:creationId xmlns:p14="http://schemas.microsoft.com/office/powerpoint/2010/main" val="258097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9560"/>
            <a:ext cx="12192000" cy="778764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7161" y="4754880"/>
            <a:ext cx="5852159" cy="1844040"/>
          </a:xfrm>
        </p:spPr>
        <p:txBody>
          <a:bodyPr/>
          <a:lstStyle/>
          <a:p>
            <a:r>
              <a:rPr lang="ru-RU" dirty="0" smtClean="0"/>
              <a:t>Диаметр Солнца в 109 раз больше диаметра земли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166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7" y="57912"/>
            <a:ext cx="11181588" cy="6800088"/>
          </a:xfrm>
        </p:spPr>
      </p:pic>
      <p:sp>
        <p:nvSpPr>
          <p:cNvPr id="11" name="Объект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010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799" y="-152400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/>
              <a:t>Многообразие звёзд</a:t>
            </a:r>
            <a:endParaRPr lang="ru-RU" sz="66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515" y="1059498"/>
            <a:ext cx="8890000" cy="5994400"/>
          </a:xfrm>
        </p:spPr>
      </p:pic>
    </p:spTree>
    <p:extLst>
      <p:ext uri="{BB962C8B-B14F-4D97-AF65-F5344CB8AC3E}">
        <p14:creationId xmlns:p14="http://schemas.microsoft.com/office/powerpoint/2010/main" val="421436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0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66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4899" y="259080"/>
            <a:ext cx="10131425" cy="145626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dirty="0" smtClean="0"/>
              <a:t>Наша галактика называется млечный путь</a:t>
            </a:r>
            <a:endParaRPr lang="ru-RU" sz="66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1" y="1958658"/>
            <a:ext cx="5560612" cy="4609782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444" y="1958658"/>
            <a:ext cx="5561996" cy="4609782"/>
          </a:xfrm>
        </p:spPr>
      </p:pic>
    </p:spTree>
    <p:extLst>
      <p:ext uri="{BB962C8B-B14F-4D97-AF65-F5344CB8AC3E}">
        <p14:creationId xmlns:p14="http://schemas.microsoft.com/office/powerpoint/2010/main" val="3288700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799" y="0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/>
              <a:t>созвездия</a:t>
            </a:r>
            <a:endParaRPr lang="ru-RU" sz="66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59" y="1325880"/>
            <a:ext cx="10469881" cy="5349239"/>
          </a:xfrm>
        </p:spPr>
      </p:pic>
    </p:spTree>
    <p:extLst>
      <p:ext uri="{BB962C8B-B14F-4D97-AF65-F5344CB8AC3E}">
        <p14:creationId xmlns:p14="http://schemas.microsoft.com/office/powerpoint/2010/main" val="269578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а">
  <a:themeElements>
    <a:clrScheme name="Небеса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Небеса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а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Небесный</Template>
  <TotalTime>39</TotalTime>
  <Words>72</Words>
  <Application>Microsoft Office PowerPoint</Application>
  <PresentationFormat>Широкоэкранный</PresentationFormat>
  <Paragraphs>12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Небеса</vt:lpstr>
      <vt:lpstr>Мир  звёзд</vt:lpstr>
      <vt:lpstr>Звёзды – это раскаленные газовые шары, которые излучают свет и тепло. </vt:lpstr>
      <vt:lpstr>Солнце</vt:lpstr>
      <vt:lpstr>Диаметр Солнца в 109 раз больше диаметра земли</vt:lpstr>
      <vt:lpstr>Презентация PowerPoint</vt:lpstr>
      <vt:lpstr>Многообразие звёзд</vt:lpstr>
      <vt:lpstr>Презентация PowerPoint</vt:lpstr>
      <vt:lpstr>Наша галактика называется млечный путь</vt:lpstr>
      <vt:lpstr>созвездия</vt:lpstr>
      <vt:lpstr>созвездия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 звёзд</dc:title>
  <dc:creator>User</dc:creator>
  <cp:lastModifiedBy>User</cp:lastModifiedBy>
  <cp:revision>6</cp:revision>
  <dcterms:created xsi:type="dcterms:W3CDTF">2014-12-10T05:58:05Z</dcterms:created>
  <dcterms:modified xsi:type="dcterms:W3CDTF">2014-12-28T15:35:49Z</dcterms:modified>
</cp:coreProperties>
</file>