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C03F-769C-493C-A4C4-B64D53FFF936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8F3B-3D75-422D-B8B9-482345F0E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C03F-769C-493C-A4C4-B64D53FFF936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8F3B-3D75-422D-B8B9-482345F0E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C03F-769C-493C-A4C4-B64D53FFF936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8F3B-3D75-422D-B8B9-482345F0E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C03F-769C-493C-A4C4-B64D53FFF936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8F3B-3D75-422D-B8B9-482345F0E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C03F-769C-493C-A4C4-B64D53FFF936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8F3B-3D75-422D-B8B9-482345F0E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C03F-769C-493C-A4C4-B64D53FFF936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8F3B-3D75-422D-B8B9-482345F0E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C03F-769C-493C-A4C4-B64D53FFF936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8F3B-3D75-422D-B8B9-482345F0E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C03F-769C-493C-A4C4-B64D53FFF936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8F3B-3D75-422D-B8B9-482345F0E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C03F-769C-493C-A4C4-B64D53FFF936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8F3B-3D75-422D-B8B9-482345F0E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C03F-769C-493C-A4C4-B64D53FFF936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8F3B-3D75-422D-B8B9-482345F0E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C03F-769C-493C-A4C4-B64D53FFF936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8F3B-3D75-422D-B8B9-482345F0E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tx2">
                <a:lumMod val="60000"/>
                <a:lumOff val="40000"/>
                <a:alpha val="9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C03F-769C-493C-A4C4-B64D53FFF936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58F3B-3D75-422D-B8B9-482345F0E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Рубанок.Клинья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9063" cy="311614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1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3116"/>
            <a:ext cx="4126206" cy="278446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1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32"/>
            <a:ext cx="3492651" cy="242886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1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7098" y="4572008"/>
            <a:ext cx="5693414" cy="228599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плотн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412776"/>
            <a:ext cx="3781425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220072" y="260648"/>
            <a:ext cx="2728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Плотник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348880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>ФИЗКУЛЬТМИНУТКА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Базовый уровень:</a:t>
            </a:r>
          </a:p>
          <a:p>
            <a:pPr>
              <a:buNone/>
            </a:pPr>
            <a:r>
              <a:rPr lang="ru-RU" dirty="0" smtClean="0"/>
              <a:t>            §2.10 с.101-105. </a:t>
            </a:r>
          </a:p>
          <a:p>
            <a:pPr marL="1077913" indent="-1077913">
              <a:buNone/>
            </a:pPr>
            <a:r>
              <a:rPr lang="ru-RU" dirty="0" smtClean="0"/>
              <a:t>            Р.т. № 55, 56(1)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Повышенный уровень: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</a:t>
            </a:r>
            <a:r>
              <a:rPr lang="ru-RU" dirty="0" smtClean="0"/>
              <a:t>р.т. </a:t>
            </a:r>
            <a:r>
              <a:rPr lang="ru-RU" smtClean="0"/>
              <a:t>№ </a:t>
            </a:r>
            <a:r>
              <a:rPr lang="ru-RU" smtClean="0"/>
              <a:t>56 </a:t>
            </a:r>
            <a:r>
              <a:rPr lang="ru-RU" dirty="0" smtClean="0"/>
              <a:t>(2)</a:t>
            </a:r>
          </a:p>
          <a:p>
            <a:pPr>
              <a:buNone/>
            </a:pPr>
            <a:r>
              <a:rPr lang="ru-RU" dirty="0" smtClean="0"/>
              <a:t>            Задание творческого характера:</a:t>
            </a:r>
          </a:p>
          <a:p>
            <a:pPr marL="1077913" indent="-1077913">
              <a:buNone/>
            </a:pPr>
            <a:r>
              <a:rPr lang="ru-RU" dirty="0" smtClean="0"/>
              <a:t>            Создать </a:t>
            </a:r>
            <a:r>
              <a:rPr lang="ru-RU" dirty="0" smtClean="0"/>
              <a:t>поздравительную открытку в        </a:t>
            </a:r>
            <a:r>
              <a:rPr lang="ru-RU" dirty="0" smtClean="0"/>
              <a:t>программе </a:t>
            </a:r>
            <a:r>
              <a:rPr lang="en-US" dirty="0" smtClean="0"/>
              <a:t>Paint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04664"/>
            <a:ext cx="610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oshtrafovannyj-zemledel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357685" cy="326826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167_28_03_2012_plo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00028"/>
            <a:ext cx="3857652" cy="2996569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zemledel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214422"/>
            <a:ext cx="2181225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Documents and Settings\Admin\Рабочий стол\инстр. земл.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143116"/>
            <a:ext cx="2857500" cy="2247900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Рабочий стол\Копия veeesnna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50256"/>
            <a:ext cx="2714612" cy="24077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86314" y="285728"/>
            <a:ext cx="3891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Земледелец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65514" cy="4127545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Documents-ico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496"/>
            <a:ext cx="3271841" cy="3271841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тек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4714908" cy="484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08104" y="188640"/>
            <a:ext cx="33689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Инструменты </a:t>
            </a:r>
          </a:p>
          <a:p>
            <a:pPr algn="ctr"/>
            <a:r>
              <a:rPr lang="ru-RU" sz="36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текстового </a:t>
            </a:r>
          </a:p>
          <a:p>
            <a:pPr algn="ctr"/>
            <a:r>
              <a:rPr lang="ru-RU" sz="36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редактора</a:t>
            </a:r>
            <a:endParaRPr lang="ru-RU" sz="36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558924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Текстовая информации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граф ин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428868"/>
            <a:ext cx="5053050" cy="378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Admin\Рабочий стол\пан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6632"/>
            <a:ext cx="1928826" cy="65527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27784" y="188640"/>
            <a:ext cx="375269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Инструменты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Графического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редактора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642918"/>
            <a:ext cx="82032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Обработка </a:t>
            </a:r>
          </a:p>
          <a:p>
            <a:pPr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рафической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информации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3367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Фрагмент рисунка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http://wiw21.volsk-sh-3.edusite.ru/images/0cb2c09286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4305300" cy="315277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1885950" cy="33432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508518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Фрагмент рисунка – выделенная часть (область) рисунка.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D8B9-819D-42CE-A146-9CF90F47C8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54" y="260648"/>
            <a:ext cx="402712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4509120"/>
            <a:ext cx="7560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Инструмент Выделение используется для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обозначения границ фрагмента. 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5"/>
            <a:ext cx="3997490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933056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Выделенный фрагмент рисунка можно копировать, перемещать,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удалять, вставлять, отражать, наклонять.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21240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6672"/>
            <a:ext cx="31623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6672"/>
            <a:ext cx="20383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829050"/>
            <a:ext cx="3259460" cy="272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D8B9-819D-42CE-A146-9CF90F47C8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25144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меню инструмента можно выбрать Выделение из двух вариантов: с фоном или  прозрачное выделение.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3456384" cy="3531059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836712"/>
            <a:ext cx="2124075" cy="3528392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D8B9-819D-42CE-A146-9CF90F47C89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111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37</cp:revision>
  <dcterms:created xsi:type="dcterms:W3CDTF">2013-04-15T03:20:51Z</dcterms:created>
  <dcterms:modified xsi:type="dcterms:W3CDTF">2013-05-21T05:27:32Z</dcterms:modified>
</cp:coreProperties>
</file>