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DB74-CD52-4728-A39C-049001DDAB36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2D80-EE2E-4B54-8012-9D12C68D7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9;&#1077;&#1084;&#1080;&#1085;&#1072;&#1088;%20&#1054;&#1073;&#1088;&#1072;&#1073;&#1086;&#1090;&#1082;&#1072;%20&#1075;&#1088;&#1072;&#1092;.%20&#1080;&#1085;&#1092;&#1086;&#1088;&#1084;&#1072;&#1094;&#1080;&#1080;\&#1084;&#1091;&#1079;&#1099;&#1082;&#1072;%20&#1076;&#1083;&#1103;%20&#1091;&#1088;&#1086;&#1082;&#1072;\&#1082;&#1086;&#1088;&#1086;&#1073;&#1082;&#1072;%20&#1089;%20&#1082;&#1072;&#1088;&#1072;&#1085;&#1076;&#1072;&#1096;&#1072;&#1084;&#1080;.wm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9;&#1077;&#1084;&#1080;&#1085;&#1072;&#1088;%20&#1054;&#1073;&#1088;&#1072;&#1073;&#1086;&#1090;&#1082;&#1072;%20&#1075;&#1088;&#1072;&#1092;.%20&#1080;&#1085;&#1092;&#1086;&#1088;&#1084;&#1072;&#1094;&#1080;&#1080;\&#1084;&#1091;&#1079;&#1099;&#1082;&#1072;%20&#1076;&#1083;&#1103;%20&#1091;&#1088;&#1086;&#1082;&#1072;\&#1082;&#1086;&#1088;&#1086;&#1073;&#1082;&#1072;%20&#1089;%20&#1082;&#1072;&#1088;&#1072;&#1085;&#1076;&#1072;&#1096;&#1072;&#1084;&#1080;.wma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16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51"/>
            <a:ext cx="9143999" cy="6842149"/>
          </a:xfrm>
          <a:prstGeom prst="rect">
            <a:avLst/>
          </a:prstGeom>
          <a:noFill/>
        </p:spPr>
      </p:pic>
      <p:pic>
        <p:nvPicPr>
          <p:cNvPr id="4" name="коробка с карандашами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семинар\рисунки\солнц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семинар\рисунки\клоун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761" y="0"/>
            <a:ext cx="918276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семинар\рисунки\солнц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семинар\рисунки\радуг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семинар\рисунки\корабли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семинар\рисунки\подснежни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семинар\рисунки\заяц мишк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семинар\рисунки\елк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468" y="0"/>
            <a:ext cx="91844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семинар\рисунки\кот с большими усами)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еминар\рисунки\ГНОМ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еминар\рисунки\горы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оробка с карандашами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6" name="Picture 2" descr="C:\Documents and Settings\Admin\Рабочий стол\1160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851"/>
            <a:ext cx="9143999" cy="6842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еминар\рисунки\ГНОМ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семинар\рисунки\кот с большими усами)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семинар\рисунки\елк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468" y="0"/>
            <a:ext cx="91844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семинар\рисунки\заяц мишк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семинар\рисунки\подснежни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семинар\рисунки\корабли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семинар\рисунки\радуг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Экран (4:3)</PresentationFormat>
  <Paragraphs>0</Paragraphs>
  <Slides>20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Марина</cp:lastModifiedBy>
  <cp:revision>8</cp:revision>
  <dcterms:created xsi:type="dcterms:W3CDTF">2013-04-17T18:28:54Z</dcterms:created>
  <dcterms:modified xsi:type="dcterms:W3CDTF">2013-04-30T05:11:48Z</dcterms:modified>
</cp:coreProperties>
</file>