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РАБОТА\ГЕОГРАФИЯ\7 класс\Северная Америка\1. ВОДЫ С.АМЕРИКИ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260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РАБОТА\ГЕОГРАФИЯ\7 класс\Северная Америка\1. ВОДЫ С.АМЕРИКИ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30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РАБОТА\ГЕОГРАФИЯ\7 класс\Северная Америка\1. ВОДЫ С.АМЕРИКИ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952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РАБОТА\ГЕОГРАФИЯ\7 класс\Северная Америка\1. ВОДЫ С.АМЕРИКИ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023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F:\РАБОТА\ГЕОГРАФИЯ\7 класс\Северная Америка\1. ВОДЫ С.АМЕРИКИ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49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F:\РАБОТА\ГЕОГРАФИЯ\7 класс\Северная Америка\1. ВОДЫ С.АМЕРИКИ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36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F:\РАБОТА\ГЕОГРАФИЯ\7 класс\Северная Америка\1. ВОДЫ С.АМЕРИКИ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721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F:\РАБОТА\ГЕОГРАФИЯ\7 класс\Северная Америка\1. ВОДЫ С.АМЕРИКИ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4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F:\РАБОТА\ГЕОГРАФИЯ\7 класс\Северная Америка\1. ВОДЫ С.АМЕРИКИ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370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РАБОТА\ГЕОГРАФИЯ\7 класс\Северная Америка\1. ВОДЫ С.АМЕРИКИ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4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РАБОТА\ГЕОГРАФИЯ\7 класс\Северная Америка\1. ВОДЫ С.АМЕРИКИ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6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РАБОТА\ГЕОГРАФИЯ\7 класс\Северная Америка\1. ВОДЫ С.АМЕРИКИ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35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РАБОТА\ГЕОГРАФИЯ\7 класс\Северная Америка\1. ВОДЫ С.АМЕРИКИ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9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РАБОТА\ГЕОГРАФИЯ\7 класс\Северная Америка\1. ВОДЫ С.АМЕРИКИ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607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РАБОТА\ГЕОГРАФИЯ\7 класс\Северная Америка\1. ВОДЫ С.АМЕРИКИ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63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РАБОТА\ГЕОГРАФИЯ\7 класс\Северная Америка\1. ВОДЫ С.АМЕРИКИ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49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РАБОТА\ГЕОГРАФИЯ\7 класс\Северная Америка\1. ВОДЫ С.АМЕРИКИ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53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РАБОТА\ГЕОГРАФИЯ\7 класс\Северная Америка\1. ВОДЫ С.АМЕРИКИ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177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Kolesnikova</dc:creator>
  <cp:lastModifiedBy>Kolesnikova</cp:lastModifiedBy>
  <cp:revision>1</cp:revision>
  <dcterms:created xsi:type="dcterms:W3CDTF">2015-01-10T11:42:56Z</dcterms:created>
  <dcterms:modified xsi:type="dcterms:W3CDTF">2015-01-10T11:45:57Z</dcterms:modified>
</cp:coreProperties>
</file>