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FF234-4E48-4735-878E-413B1C9FD5A8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B4C58-7472-4367-A80A-2D87B7333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4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678-C449-4C6C-B295-879371618FB4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0CD8-1994-4184-9B59-048CC0DA49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678-C449-4C6C-B295-879371618FB4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0CD8-1994-4184-9B59-048CC0DA4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678-C449-4C6C-B295-879371618FB4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0CD8-1994-4184-9B59-048CC0DA4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678-C449-4C6C-B295-879371618FB4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0CD8-1994-4184-9B59-048CC0DA4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678-C449-4C6C-B295-879371618FB4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E60CD8-1994-4184-9B59-048CC0DA49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678-C449-4C6C-B295-879371618FB4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0CD8-1994-4184-9B59-048CC0DA4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678-C449-4C6C-B295-879371618FB4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0CD8-1994-4184-9B59-048CC0DA4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678-C449-4C6C-B295-879371618FB4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0CD8-1994-4184-9B59-048CC0DA4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678-C449-4C6C-B295-879371618FB4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0CD8-1994-4184-9B59-048CC0DA4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678-C449-4C6C-B295-879371618FB4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0CD8-1994-4184-9B59-048CC0DA4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678-C449-4C6C-B295-879371618FB4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0CD8-1994-4184-9B59-048CC0DA4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F08678-C449-4C6C-B295-879371618FB4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E60CD8-1994-4184-9B59-048CC0DA490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Практические задания по карте</a:t>
            </a:r>
            <a:endParaRPr lang="ru-RU" dirty="0"/>
          </a:p>
        </p:txBody>
      </p:sp>
      <p:pic>
        <p:nvPicPr>
          <p:cNvPr id="2050" name="Picture 2" descr="C:\Users\Okcana\AppData\Local\Microsoft\Windows\Temporary Internet Files\Content.IE5\3VUSYCQA\MP9004434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354365" cy="33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8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Определите в каком направлении находятся объекты: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1. От экватора –Чёрное море, Северная Америка, Краснодар.</a:t>
            </a:r>
          </a:p>
          <a:p>
            <a:r>
              <a:rPr lang="ru-RU" sz="3200" b="1" dirty="0" smtClean="0"/>
              <a:t>2. От экватора- Антарктида, Мадагаскар, Магелланов пролив.</a:t>
            </a:r>
          </a:p>
          <a:p>
            <a:r>
              <a:rPr lang="ru-RU" sz="3200" b="1" dirty="0" smtClean="0"/>
              <a:t>3.От Краснодара-Москва, Париж, Токио.</a:t>
            </a:r>
            <a:endParaRPr lang="ru-RU" sz="3200" b="1" dirty="0"/>
          </a:p>
        </p:txBody>
      </p:sp>
      <p:pic>
        <p:nvPicPr>
          <p:cNvPr id="1026" name="Picture 2" descr="C:\Program Files\Microsoft Office\MEDIA\CAGCAT10\j029774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1851660" cy="17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Определите расстояния в градусах и км.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1. Ширина Африки по экватору.</a:t>
            </a:r>
          </a:p>
          <a:p>
            <a:r>
              <a:rPr lang="ru-RU" sz="3600" b="1" dirty="0" smtClean="0"/>
              <a:t>2. От Мехико до Северного полюса.</a:t>
            </a:r>
          </a:p>
          <a:p>
            <a:r>
              <a:rPr lang="ru-RU" sz="3600" b="1" dirty="0" smtClean="0"/>
              <a:t>3. От Дели до Южного полюса.</a:t>
            </a:r>
            <a:endParaRPr lang="ru-RU" sz="3600" b="1" dirty="0"/>
          </a:p>
        </p:txBody>
      </p:sp>
      <p:pic>
        <p:nvPicPr>
          <p:cNvPr id="3074" name="Picture 2" descr="C:\Users\Okcana\AppData\Local\Microsoft\Windows\Temporary Internet Files\Content.IE5\9QWTPWR7\MP9004443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6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Определите географические координаты: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</a:t>
            </a:r>
            <a:r>
              <a:rPr lang="ru-RU" sz="4000" b="1" dirty="0" smtClean="0"/>
              <a:t>.  Дели</a:t>
            </a:r>
          </a:p>
          <a:p>
            <a:r>
              <a:rPr lang="ru-RU" sz="4000" b="1" dirty="0" smtClean="0"/>
              <a:t>2. Москва</a:t>
            </a:r>
          </a:p>
          <a:p>
            <a:r>
              <a:rPr lang="ru-RU" sz="4000" b="1" dirty="0" smtClean="0"/>
              <a:t>3. Пекин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11520"/>
            <a:ext cx="1847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2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Домашнее задание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dirty="0" smtClean="0"/>
          </a:p>
          <a:p>
            <a:pPr algn="ctr"/>
            <a:r>
              <a:rPr lang="ru-RU" sz="4400" dirty="0" smtClean="0"/>
              <a:t>Подготовиться к практической работе.</a:t>
            </a:r>
          </a:p>
          <a:p>
            <a:pPr algn="ctr"/>
            <a:r>
              <a:rPr lang="ru-RU" sz="4400" dirty="0" smtClean="0"/>
              <a:t>Принести атласы и контурные карты.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134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91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Практические задания по карте</vt:lpstr>
      <vt:lpstr>Определите в каком направлении находятся объекты:</vt:lpstr>
      <vt:lpstr> Определите расстояния в градусах и км. </vt:lpstr>
      <vt:lpstr>Определите географические координаты: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задания по карте</dc:title>
  <dc:creator>Okcana</dc:creator>
  <cp:lastModifiedBy>Okcana</cp:lastModifiedBy>
  <cp:revision>3</cp:revision>
  <dcterms:created xsi:type="dcterms:W3CDTF">2011-11-17T08:58:58Z</dcterms:created>
  <dcterms:modified xsi:type="dcterms:W3CDTF">2011-11-17T09:27:45Z</dcterms:modified>
</cp:coreProperties>
</file>