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5" r:id="rId6"/>
    <p:sldId id="267" r:id="rId7"/>
    <p:sldId id="271" r:id="rId8"/>
    <p:sldId id="264" r:id="rId9"/>
    <p:sldId id="279" r:id="rId10"/>
    <p:sldId id="276" r:id="rId11"/>
    <p:sldId id="263" r:id="rId12"/>
    <p:sldId id="280" r:id="rId13"/>
    <p:sldId id="277" r:id="rId14"/>
    <p:sldId id="266" r:id="rId15"/>
    <p:sldId id="281" r:id="rId16"/>
    <p:sldId id="278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2" autoAdjust="0"/>
    <p:restoredTop sz="94660"/>
  </p:normalViewPr>
  <p:slideViewPr>
    <p:cSldViewPr>
      <p:cViewPr varScale="1">
        <p:scale>
          <a:sx n="70" d="100"/>
          <a:sy n="70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21B1-653C-4D21-8316-5ACF497CD8C3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5404-988D-42BC-BD7A-2E468F713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29779" y="4143379"/>
            <a:ext cx="39849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785794"/>
            <a:ext cx="46393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Элементы окна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рограммы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Paint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5857892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работы: Морозова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72396" y="5643578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4048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484" r="54506" b="94565"/>
          <a:stretch>
            <a:fillRect/>
          </a:stretch>
        </p:blipFill>
        <p:spPr bwMode="auto">
          <a:xfrm>
            <a:off x="3635896" y="242088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>
            <a:hlinkClick r:id="rId4" action="ppaction://hlinksldjump"/>
          </p:cNvPr>
          <p:cNvSpPr/>
          <p:nvPr/>
        </p:nvSpPr>
        <p:spPr>
          <a:xfrm>
            <a:off x="5429256" y="714356"/>
            <a:ext cx="2786082" cy="1285884"/>
          </a:xfrm>
          <a:prstGeom prst="wedgeRoundRectCallout">
            <a:avLst>
              <a:gd name="adj1" fmla="val -71612"/>
              <a:gd name="adj2" fmla="val 32748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КОМАНДНЫЕ КНОПКИ</a:t>
            </a:r>
            <a:endParaRPr lang="ru-RU" dirty="0"/>
          </a:p>
        </p:txBody>
      </p:sp>
      <p:sp>
        <p:nvSpPr>
          <p:cNvPr id="10" name="Скругленная прямоугольная выноска 9">
            <a:hlinkClick r:id="rId4" action="ppaction://hlinksldjump"/>
          </p:cNvPr>
          <p:cNvSpPr/>
          <p:nvPr/>
        </p:nvSpPr>
        <p:spPr>
          <a:xfrm>
            <a:off x="928662" y="714356"/>
            <a:ext cx="2786082" cy="1285884"/>
          </a:xfrm>
          <a:prstGeom prst="wedgeRoundRectCallout">
            <a:avLst>
              <a:gd name="adj1" fmla="val 73293"/>
              <a:gd name="adj2" fmla="val 31943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Скругленная прямоугольная выноска 8">
            <a:hlinkClick r:id="rId5" action="ppaction://hlinksldjump"/>
          </p:cNvPr>
          <p:cNvSpPr/>
          <p:nvPr/>
        </p:nvSpPr>
        <p:spPr>
          <a:xfrm>
            <a:off x="428596" y="4143380"/>
            <a:ext cx="2786082" cy="1285884"/>
          </a:xfrm>
          <a:prstGeom prst="wedgeRoundRectCallout">
            <a:avLst>
              <a:gd name="adj1" fmla="val 77318"/>
              <a:gd name="adj2" fmla="val 5981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ПАЛИТРА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572264" y="457200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0713673">
            <a:off x="343720" y="338594"/>
            <a:ext cx="3716414" cy="2025225"/>
          </a:xfrm>
          <a:prstGeom prst="cloudCallout">
            <a:avLst>
              <a:gd name="adj1" fmla="val 5893"/>
              <a:gd name="adj2" fmla="val 6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 ПОДУМАТЬ!!!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72396" y="5643578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4048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484" r="54506" b="94565"/>
          <a:stretch>
            <a:fillRect/>
          </a:stretch>
        </p:blipFill>
        <p:spPr bwMode="auto">
          <a:xfrm>
            <a:off x="3635896" y="2636912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>
            <a:hlinkClick r:id="rId4" action="ppaction://hlinksldjump"/>
          </p:cNvPr>
          <p:cNvSpPr/>
          <p:nvPr/>
        </p:nvSpPr>
        <p:spPr>
          <a:xfrm>
            <a:off x="5214942" y="500042"/>
            <a:ext cx="2500330" cy="1000132"/>
          </a:xfrm>
          <a:prstGeom prst="wedgeRoundRectCallout">
            <a:avLst>
              <a:gd name="adj1" fmla="val -109501"/>
              <a:gd name="adj2" fmla="val 24535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ПАНЕЛЬ  ИНСТРУМЕНТОВ</a:t>
            </a:r>
            <a:endParaRPr lang="ru-RU" dirty="0"/>
          </a:p>
        </p:txBody>
      </p:sp>
      <p:sp>
        <p:nvSpPr>
          <p:cNvPr id="10" name="Скругленная прямоугольная выноска 9">
            <a:hlinkClick r:id="rId5" action="ppaction://hlinksldjump"/>
          </p:cNvPr>
          <p:cNvSpPr/>
          <p:nvPr/>
        </p:nvSpPr>
        <p:spPr>
          <a:xfrm>
            <a:off x="1142976" y="571480"/>
            <a:ext cx="2500330" cy="1000132"/>
          </a:xfrm>
          <a:prstGeom prst="wedgeRoundRectCallout">
            <a:avLst>
              <a:gd name="adj1" fmla="val 48514"/>
              <a:gd name="adj2" fmla="val 18670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ПАНЕЛЬ ФОРМАТИРОВАНИЯ</a:t>
            </a:r>
            <a:endParaRPr lang="ru-RU" dirty="0"/>
          </a:p>
        </p:txBody>
      </p:sp>
      <p:sp>
        <p:nvSpPr>
          <p:cNvPr id="9" name="Скругленная прямоугольная выноска 8">
            <a:hlinkClick r:id="rId5" action="ppaction://hlinksldjump"/>
          </p:cNvPr>
          <p:cNvSpPr/>
          <p:nvPr/>
        </p:nvSpPr>
        <p:spPr>
          <a:xfrm>
            <a:off x="642910" y="4000504"/>
            <a:ext cx="2500330" cy="1000132"/>
          </a:xfrm>
          <a:prstGeom prst="wedgeRoundRectCallout">
            <a:avLst>
              <a:gd name="adj1" fmla="val 80945"/>
              <a:gd name="adj2" fmla="val -6601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ПАНЕЛЬ </a:t>
            </a:r>
            <a:r>
              <a:rPr lang="ru-RU" dirty="0" smtClean="0"/>
              <a:t> ЗАДАЧ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572264" y="457200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0713673">
            <a:off x="343720" y="338594"/>
            <a:ext cx="3716414" cy="2025225"/>
          </a:xfrm>
          <a:prstGeom prst="cloudCallout">
            <a:avLst>
              <a:gd name="adj1" fmla="val 5893"/>
              <a:gd name="adj2" fmla="val 6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 ПОДУМАТЬ!!!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72396" y="5643578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29779" y="4143379"/>
            <a:ext cx="39849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1760" y="2132856"/>
            <a:ext cx="463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МОЛОДЦЫ!!!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5857892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  over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4048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484" r="54506" b="94565"/>
          <a:stretch>
            <a:fillRect/>
          </a:stretch>
        </p:blipFill>
        <p:spPr bwMode="auto">
          <a:xfrm>
            <a:off x="3635896" y="242088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>
            <a:hlinkClick r:id="rId4" action="ppaction://hlinksldjump"/>
          </p:cNvPr>
          <p:cNvSpPr/>
          <p:nvPr/>
        </p:nvSpPr>
        <p:spPr>
          <a:xfrm>
            <a:off x="928662" y="3643314"/>
            <a:ext cx="2214578" cy="1143008"/>
          </a:xfrm>
          <a:prstGeom prst="wedgeRoundRectCallout">
            <a:avLst>
              <a:gd name="adj1" fmla="val 90183"/>
              <a:gd name="adj2" fmla="val -163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ПАНЕЛЬ  ЗАДАЧ</a:t>
            </a:r>
            <a:endParaRPr lang="ru-RU" dirty="0"/>
          </a:p>
        </p:txBody>
      </p:sp>
      <p:sp>
        <p:nvSpPr>
          <p:cNvPr id="10" name="Скругленная прямоугольная выноска 9">
            <a:hlinkClick r:id="rId4" action="ppaction://hlinksldjump"/>
          </p:cNvPr>
          <p:cNvSpPr/>
          <p:nvPr/>
        </p:nvSpPr>
        <p:spPr>
          <a:xfrm>
            <a:off x="5072066" y="571480"/>
            <a:ext cx="2214578" cy="1143008"/>
          </a:xfrm>
          <a:prstGeom prst="wedgeRoundRectCallout">
            <a:avLst>
              <a:gd name="adj1" fmla="val -33687"/>
              <a:gd name="adj2" fmla="val 101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ОПЕРАЦИОННОЙ СИСТЕМЫ</a:t>
            </a:r>
            <a:endParaRPr lang="ru-RU" dirty="0"/>
          </a:p>
        </p:txBody>
      </p:sp>
      <p:sp>
        <p:nvSpPr>
          <p:cNvPr id="12" name="Скругленная прямоугольная выноска 11">
            <a:hlinkClick r:id="rId5" action="ppaction://hlinksldjump"/>
          </p:cNvPr>
          <p:cNvSpPr/>
          <p:nvPr/>
        </p:nvSpPr>
        <p:spPr>
          <a:xfrm>
            <a:off x="857224" y="642918"/>
            <a:ext cx="2214578" cy="1143008"/>
          </a:xfrm>
          <a:prstGeom prst="wedgeRoundRectCallout">
            <a:avLst>
              <a:gd name="adj1" fmla="val 128746"/>
              <a:gd name="adj2" fmla="val 926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СТРОКА  ЗАГОЛОВКА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218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854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643702" y="4572008"/>
            <a:ext cx="1143008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rot="20713673">
            <a:off x="343720" y="338594"/>
            <a:ext cx="3716414" cy="2025225"/>
          </a:xfrm>
          <a:prstGeom prst="cloudCallout">
            <a:avLst>
              <a:gd name="adj1" fmla="val 5893"/>
              <a:gd name="adj2" fmla="val 6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 ПОДУМАТЬ!!!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92869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4048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484" r="54506" b="94565"/>
          <a:stretch>
            <a:fillRect/>
          </a:stretch>
        </p:blipFill>
        <p:spPr bwMode="auto">
          <a:xfrm>
            <a:off x="3635896" y="242088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>
            <a:hlinkClick r:id="rId4" action="ppaction://hlinksldjump"/>
          </p:cNvPr>
          <p:cNvSpPr/>
          <p:nvPr/>
        </p:nvSpPr>
        <p:spPr>
          <a:xfrm>
            <a:off x="928662" y="714356"/>
            <a:ext cx="2286016" cy="1143008"/>
          </a:xfrm>
          <a:prstGeom prst="wedgeRoundRectCallout">
            <a:avLst>
              <a:gd name="adj1" fmla="val 105764"/>
              <a:gd name="adj2" fmla="val 1100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СВОРАЧИВАЮЩИЕ КНОПКИ</a:t>
            </a:r>
            <a:endParaRPr lang="ru-RU" dirty="0"/>
          </a:p>
        </p:txBody>
      </p:sp>
      <p:sp>
        <p:nvSpPr>
          <p:cNvPr id="8" name="Скругленная прямоугольная выноска 7">
            <a:hlinkClick r:id="rId5" action="ppaction://hlinksldjump"/>
          </p:cNvPr>
          <p:cNvSpPr/>
          <p:nvPr/>
        </p:nvSpPr>
        <p:spPr>
          <a:xfrm>
            <a:off x="5143504" y="642918"/>
            <a:ext cx="2357454" cy="1143008"/>
          </a:xfrm>
          <a:prstGeom prst="wedgeRoundRectCallout">
            <a:avLst>
              <a:gd name="adj1" fmla="val -41067"/>
              <a:gd name="adj2" fmla="val 11533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  ПРОГРАММЫ</a:t>
            </a:r>
            <a:endParaRPr lang="ru-RU" dirty="0"/>
          </a:p>
        </p:txBody>
      </p:sp>
      <p:sp>
        <p:nvSpPr>
          <p:cNvPr id="10" name="Скругленная прямоугольная выноска 9">
            <a:hlinkClick r:id="rId4" action="ppaction://hlinksldjump"/>
          </p:cNvPr>
          <p:cNvSpPr/>
          <p:nvPr/>
        </p:nvSpPr>
        <p:spPr>
          <a:xfrm>
            <a:off x="714348" y="3571876"/>
            <a:ext cx="2357454" cy="1143008"/>
          </a:xfrm>
          <a:prstGeom prst="wedgeRoundRectCallout">
            <a:avLst>
              <a:gd name="adj1" fmla="val 124462"/>
              <a:gd name="adj2" fmla="val -1344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РАСКРЫВАЮЩИЕСЯ СПИСКИ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11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572264" y="457200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0713673">
            <a:off x="343720" y="338594"/>
            <a:ext cx="3716414" cy="2025225"/>
          </a:xfrm>
          <a:prstGeom prst="cloudCallout">
            <a:avLst>
              <a:gd name="adj1" fmla="val 5893"/>
              <a:gd name="adj2" fmla="val 6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 ПОДУМАТЬ!!!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72396" y="5643578"/>
            <a:ext cx="85725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4048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484" r="54506" b="94565"/>
          <a:stretch>
            <a:fillRect/>
          </a:stretch>
        </p:blipFill>
        <p:spPr bwMode="auto">
          <a:xfrm>
            <a:off x="3635896" y="242088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>
            <a:hlinkClick r:id="rId4" action="ppaction://hlinksldjump"/>
          </p:cNvPr>
          <p:cNvSpPr/>
          <p:nvPr/>
        </p:nvSpPr>
        <p:spPr>
          <a:xfrm>
            <a:off x="5643570" y="500042"/>
            <a:ext cx="2357454" cy="1143008"/>
          </a:xfrm>
          <a:prstGeom prst="wedgeRoundRectCallout">
            <a:avLst>
              <a:gd name="adj1" fmla="val -60509"/>
              <a:gd name="adj2" fmla="val 22702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ПОЛЕ  ВВОДА</a:t>
            </a:r>
            <a:endParaRPr lang="ru-RU" dirty="0"/>
          </a:p>
        </p:txBody>
      </p:sp>
      <p:sp>
        <p:nvSpPr>
          <p:cNvPr id="10" name="Скругленная прямоугольная выноска 9">
            <a:hlinkClick r:id="rId5" action="ppaction://hlinksldjump"/>
          </p:cNvPr>
          <p:cNvSpPr/>
          <p:nvPr/>
        </p:nvSpPr>
        <p:spPr>
          <a:xfrm>
            <a:off x="785786" y="928670"/>
            <a:ext cx="2357454" cy="1143008"/>
          </a:xfrm>
          <a:prstGeom prst="wedgeRoundRectCallout">
            <a:avLst>
              <a:gd name="adj1" fmla="val 129038"/>
              <a:gd name="adj2" fmla="val 18023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 ОБЛАСТЬ</a:t>
            </a:r>
            <a:endParaRPr lang="ru-RU" dirty="0"/>
          </a:p>
        </p:txBody>
      </p:sp>
      <p:sp>
        <p:nvSpPr>
          <p:cNvPr id="9" name="Скругленная прямоугольная выноска 8">
            <a:hlinkClick r:id="rId4" action="ppaction://hlinksldjump"/>
          </p:cNvPr>
          <p:cNvSpPr/>
          <p:nvPr/>
        </p:nvSpPr>
        <p:spPr>
          <a:xfrm>
            <a:off x="785786" y="4000504"/>
            <a:ext cx="2357454" cy="1143008"/>
          </a:xfrm>
          <a:prstGeom prst="wedgeRoundRectCallout">
            <a:avLst>
              <a:gd name="adj1" fmla="val 135991"/>
              <a:gd name="adj2" fmla="val -537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572264" y="457200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0713673">
            <a:off x="343720" y="338594"/>
            <a:ext cx="3716414" cy="2025225"/>
          </a:xfrm>
          <a:prstGeom prst="cloudCallout">
            <a:avLst>
              <a:gd name="adj1" fmla="val 5893"/>
              <a:gd name="adj2" fmla="val 6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 ПОДУМАТЬ!!!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А</cp:lastModifiedBy>
  <cp:revision>15</cp:revision>
  <dcterms:created xsi:type="dcterms:W3CDTF">2013-03-05T18:31:35Z</dcterms:created>
  <dcterms:modified xsi:type="dcterms:W3CDTF">2013-03-06T04:36:23Z</dcterms:modified>
</cp:coreProperties>
</file>