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77" r:id="rId5"/>
    <p:sldId id="267" r:id="rId6"/>
    <p:sldId id="281" r:id="rId7"/>
    <p:sldId id="283" r:id="rId8"/>
    <p:sldId id="273" r:id="rId9"/>
    <p:sldId id="274" r:id="rId10"/>
    <p:sldId id="282" r:id="rId11"/>
    <p:sldId id="275" r:id="rId12"/>
    <p:sldId id="276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66"/>
    <a:srgbClr val="000099"/>
    <a:srgbClr val="CC00CC"/>
    <a:srgbClr val="FFCC00"/>
    <a:srgbClr val="FF0000"/>
    <a:srgbClr val="33CC33"/>
    <a:srgbClr val="00FF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DF90F2-3C4D-4B47-AF5D-2190A4ADAC83}" type="datetimeFigureOut">
              <a:rPr lang="ru-RU" smtClean="0"/>
              <a:t>07.07.2013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EC6A26-6329-4AEE-A159-3773EC14499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" Target="slide12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Учитель: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Чекмарева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М. Е.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ГБОУ ЦО № 1048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  <a:cs typeface="Times New Roman" pitchFamily="18" charset="0"/>
              </a:rPr>
              <a:t>Форматирование текста</a:t>
            </a:r>
            <a:endParaRPr lang="ru-RU" sz="72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8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4000">
        <p14:prism isContent="1" isInverted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3058" y="293747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Шрифт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70" y="1165110"/>
            <a:ext cx="6929486" cy="50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436096" y="2348880"/>
            <a:ext cx="1728192" cy="3096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84368" y="1933381"/>
            <a:ext cx="1259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 текста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164288" y="2764378"/>
            <a:ext cx="864096" cy="11326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99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нели инструм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r="2141" b="5463"/>
          <a:stretch/>
        </p:blipFill>
        <p:spPr bwMode="auto">
          <a:xfrm>
            <a:off x="251520" y="1124744"/>
            <a:ext cx="8640960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058" y="293747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Абзац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810" y="3212976"/>
            <a:ext cx="626469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Параметры абзаца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Word Pad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7550" lvl="4" indent="-534988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выравнивание</a:t>
            </a:r>
            <a:endParaRPr lang="ru-RU" sz="2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7550" lvl="4" indent="-534988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отступы </a:t>
            </a:r>
            <a:endParaRPr lang="ru-RU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7550" lvl="4" indent="-534988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список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772816"/>
            <a:ext cx="864096" cy="50405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195736"/>
            <a:ext cx="367667" cy="50405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27506" y="2204864"/>
            <a:ext cx="367667" cy="50405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61870" y="1772816"/>
            <a:ext cx="367667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6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нели инструм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r="2141" b="5463"/>
          <a:stretch/>
        </p:blipFill>
        <p:spPr bwMode="auto">
          <a:xfrm>
            <a:off x="251520" y="1124744"/>
            <a:ext cx="8640960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058" y="293747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Абзац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3844" y="1772816"/>
            <a:ext cx="346348" cy="50405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9186" y="3284984"/>
            <a:ext cx="762522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выравнивания абзаца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Word Pad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82562" lvl="4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 левому краю</a:t>
            </a:r>
          </a:p>
          <a:p>
            <a:pPr marL="182562" lvl="4" indent="0" algn="ct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центру</a:t>
            </a:r>
          </a:p>
          <a:p>
            <a:pPr marL="182562" lvl="4" indent="0" algn="r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ru-RU" sz="28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правому краю</a:t>
            </a:r>
            <a:endParaRPr lang="ru-RU" sz="28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3884" y="1772816"/>
            <a:ext cx="274340" cy="50405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1772816"/>
            <a:ext cx="346348" cy="504056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5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нели инструм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r="2141" b="5463"/>
          <a:stretch/>
        </p:blipFill>
        <p:spPr bwMode="auto">
          <a:xfrm>
            <a:off x="251520" y="1124744"/>
            <a:ext cx="8640960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058" y="293747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Абзац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34" y="2477294"/>
            <a:ext cx="274340" cy="351542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34" y="2215344"/>
            <a:ext cx="274340" cy="25202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82002" y="2278038"/>
            <a:ext cx="173174" cy="430882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2580" y="3429000"/>
            <a:ext cx="5958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Отступы абзаца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Word Pad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отступ первой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строки</a:t>
            </a:r>
            <a:endParaRPr lang="ru-RU" sz="2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8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отступ слева</a:t>
            </a:r>
          </a:p>
          <a:p>
            <a:pPr marL="5715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800" b="1" i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отступ справа</a:t>
            </a:r>
          </a:p>
        </p:txBody>
      </p:sp>
    </p:spTree>
    <p:extLst>
      <p:ext uri="{BB962C8B-B14F-4D97-AF65-F5344CB8AC3E}">
        <p14:creationId xmlns:p14="http://schemas.microsoft.com/office/powerpoint/2010/main" val="272417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нели инструм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r="2141" b="5463"/>
          <a:stretch/>
        </p:blipFill>
        <p:spPr bwMode="auto">
          <a:xfrm>
            <a:off x="251520" y="1124744"/>
            <a:ext cx="8640960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058" y="293747"/>
            <a:ext cx="1800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Список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4170" y="1772816"/>
            <a:ext cx="346348" cy="504056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4060229"/>
            <a:ext cx="32687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Первый  элемент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 элемент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Третий  элемент</a:t>
            </a:r>
            <a:endParaRPr lang="ru-RU" sz="2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7329" y="4060229"/>
            <a:ext cx="3322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8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Первый  элемент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8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Второй  элемент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Третий  элемент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907" y="2906941"/>
            <a:ext cx="2961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Маркированный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4852" y="2906941"/>
            <a:ext cx="2687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Нумерованный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0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14:prism isContent="1" isInverted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410759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Домашнее  задание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648" y="2564904"/>
            <a:ext cx="73831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§ 2.9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Рабочая тетрадь: стр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82-83 № 49, 50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8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6711" r="38959" b="13645"/>
          <a:stretch/>
        </p:blipFill>
        <p:spPr bwMode="auto">
          <a:xfrm>
            <a:off x="1187624" y="1254358"/>
            <a:ext cx="3384376" cy="54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6355" r="39583" b="12578"/>
          <a:stretch/>
        </p:blipFill>
        <p:spPr bwMode="auto">
          <a:xfrm>
            <a:off x="4822133" y="1254359"/>
            <a:ext cx="3206251" cy="54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410759"/>
            <a:ext cx="6849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Что такое форматирование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75" y="472719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6895" y="242088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71352" y="4509120"/>
            <a:ext cx="760288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 flipH="1">
            <a:off x="7821552" y="2882553"/>
            <a:ext cx="746405" cy="148255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8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68" y="908720"/>
            <a:ext cx="9052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Форматирование</a:t>
            </a:r>
            <a:r>
              <a:rPr lang="ru-RU" sz="3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изменение внешнего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вида документа.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59504"/>
            <a:ext cx="77048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spcBef>
                <a:spcPct val="500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форматировании, то есть при оформлении текста можно изменять:</a:t>
            </a:r>
          </a:p>
          <a:p>
            <a:pPr marL="1785938" lvl="4" indent="-352425">
              <a:spcBef>
                <a:spcPct val="5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шрифт</a:t>
            </a:r>
          </a:p>
          <a:p>
            <a:pPr marL="1785938" lvl="4" indent="-352425">
              <a:spcBef>
                <a:spcPct val="500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абзац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98389"/>
            <a:ext cx="6572296" cy="53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1428728" y="1484784"/>
            <a:ext cx="6572296" cy="5286412"/>
          </a:xfrm>
          <a:prstGeom prst="rect">
            <a:avLst/>
          </a:prstGeom>
          <a:solidFill>
            <a:schemeClr val="tx1">
              <a:lumMod val="50000"/>
              <a:alpha val="65000"/>
            </a:schemeClr>
          </a:solidFill>
          <a:ln w="44450" algn="ctr">
            <a:solidFill>
              <a:srgbClr val="0033CC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533523" y="2424308"/>
            <a:ext cx="6304576" cy="428628"/>
            <a:chOff x="1536187" y="1928802"/>
            <a:chExt cx="6464842" cy="428628"/>
          </a:xfrm>
        </p:grpSpPr>
        <p:pic>
          <p:nvPicPr>
            <p:cNvPr id="6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187" y="1928802"/>
              <a:ext cx="200814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1928802"/>
              <a:ext cx="714380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18803" y="1928802"/>
              <a:ext cx="372411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14375" y="1928802"/>
              <a:ext cx="39092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48574" y="1928803"/>
              <a:ext cx="304219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05031" y="1928803"/>
              <a:ext cx="313771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91214" y="1928802"/>
              <a:ext cx="376526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63625" y="1928803"/>
              <a:ext cx="266008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29085" y="1928802"/>
              <a:ext cx="34608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75170" y="1928802"/>
              <a:ext cx="325859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43372" y="1928802"/>
              <a:ext cx="128588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1455469" y="410758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Панель форматирования</a:t>
            </a:r>
            <a:endParaRPr lang="ru-RU" sz="4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5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нели инструм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r="2141" b="5463"/>
          <a:stretch/>
        </p:blipFill>
        <p:spPr bwMode="auto">
          <a:xfrm>
            <a:off x="251520" y="1124744"/>
            <a:ext cx="8640960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924944"/>
            <a:ext cx="65403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Параметры шрифта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Word Pad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7550" lvl="4" indent="-534988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гарнитура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7550" lvl="4" indent="-534988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7550" lvl="4" indent="-534988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начертание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7550" lvl="4" indent="-534988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3058" y="293747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Шрифт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44824"/>
            <a:ext cx="2016224" cy="43204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44824"/>
            <a:ext cx="792088" cy="4320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844824"/>
            <a:ext cx="864096" cy="43204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844824"/>
            <a:ext cx="360040" cy="432048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3058" y="293747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Шрифт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44030"/>
            <a:ext cx="610876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23728" y="2073088"/>
            <a:ext cx="1728192" cy="4380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292" y="4115981"/>
            <a:ext cx="1660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Гарнитура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шрифта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547664" y="4531479"/>
            <a:ext cx="576064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7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3058" y="293747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Шрифт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621" y="4929109"/>
            <a:ext cx="123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текста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1214422"/>
            <a:ext cx="5688244" cy="55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220072" y="2413363"/>
            <a:ext cx="864096" cy="3463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3" idx="3"/>
          </p:cNvCxnSpPr>
          <p:nvPr/>
        </p:nvCxnSpPr>
        <p:spPr>
          <a:xfrm flipV="1">
            <a:off x="1872512" y="4509120"/>
            <a:ext cx="3131536" cy="835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12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нели инструм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r="2141" b="5463"/>
          <a:stretch/>
        </p:blipFill>
        <p:spPr bwMode="auto">
          <a:xfrm>
            <a:off x="251520" y="1124744"/>
            <a:ext cx="8640960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058" y="293747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Шрифт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3374946"/>
            <a:ext cx="86409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измеряется в пунктах: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пункт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0,37 мм.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20725" indent="0">
              <a:buNone/>
            </a:pPr>
            <a:endParaRPr lang="ru-RU" sz="1200" dirty="0">
              <a:latin typeface="Cambria" pitchFamily="18" charset="0"/>
            </a:endParaRPr>
          </a:p>
          <a:p>
            <a:pPr marL="720725" indent="0">
              <a:buNone/>
            </a:pPr>
            <a:r>
              <a:rPr lang="ru-RU" sz="1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пунктов</a:t>
            </a:r>
          </a:p>
          <a:p>
            <a:pPr marL="720725" indent="0">
              <a:buNone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пунктов</a:t>
            </a:r>
          </a:p>
          <a:p>
            <a:pPr marL="720725" indent="0">
              <a:buNone/>
            </a:pPr>
            <a:r>
              <a:rPr lang="ru-RU" sz="32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32 пункта</a:t>
            </a:r>
            <a:endParaRPr lang="ru-RU" sz="3200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725" indent="0">
              <a:buNone/>
            </a:pP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54 пункта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1844824"/>
            <a:ext cx="792088" cy="4320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7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нели инструм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r="2141" b="5463"/>
          <a:stretch/>
        </p:blipFill>
        <p:spPr bwMode="auto">
          <a:xfrm>
            <a:off x="251520" y="1124744"/>
            <a:ext cx="8640960" cy="1584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058" y="293747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Шрифт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220" y="2708920"/>
            <a:ext cx="8611244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Начертание шрифта: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717550" lvl="4" indent="-5349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spc="150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полужирный</a:t>
            </a:r>
            <a:endParaRPr lang="ru-RU" sz="2800" spc="150" dirty="0">
              <a:solidFill>
                <a:srgbClr val="00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7550" lvl="4" indent="-5349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i="1" spc="150" dirty="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курсивный</a:t>
            </a:r>
            <a:endParaRPr lang="ru-RU" sz="2800" spc="150" dirty="0">
              <a:solidFill>
                <a:srgbClr val="FF0066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7550" lvl="4" indent="-5349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u="sng" spc="150" dirty="0" err="1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подчеркнутый</a:t>
            </a:r>
            <a:endParaRPr lang="ru-RU" sz="2800" u="sng" spc="15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7550" lvl="4" indent="-5349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spc="150" dirty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полужирный </a:t>
            </a:r>
            <a:r>
              <a:rPr lang="ru-RU" sz="2800" b="1" i="1" spc="150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курсивный</a:t>
            </a:r>
            <a:endParaRPr lang="ru-RU" sz="2800" b="1" i="1" spc="150" dirty="0">
              <a:solidFill>
                <a:srgbClr val="00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7550" lvl="4" indent="-5349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u="sng" spc="15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полужирный </a:t>
            </a:r>
            <a:r>
              <a:rPr lang="ru-RU" sz="2800" b="1" u="sng" spc="15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подчеркнутый</a:t>
            </a:r>
            <a:endParaRPr lang="ru-RU" sz="2800" b="1" u="sng" spc="15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7550" lvl="4" indent="-5349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i="1" u="sng" spc="150" dirty="0">
                <a:solidFill>
                  <a:srgbClr val="CC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курсивный </a:t>
            </a:r>
            <a:r>
              <a:rPr lang="ru-RU" sz="2800" i="1" u="sng" spc="150" dirty="0" err="1" smtClean="0">
                <a:solidFill>
                  <a:srgbClr val="CC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подчеркнутый</a:t>
            </a:r>
            <a:endParaRPr lang="ru-RU" sz="2800" i="1" u="sng" spc="150" dirty="0">
              <a:solidFill>
                <a:srgbClr val="CC00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7550" lvl="4" indent="-534988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r>
              <a:rPr lang="ru-RU" sz="2800" b="1" i="1" u="sng" spc="150" dirty="0">
                <a:solidFill>
                  <a:srgbClr val="00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полужирный </a:t>
            </a:r>
            <a:r>
              <a:rPr lang="ru-RU" sz="2800" b="1" i="1" u="sng" spc="150" dirty="0" err="1">
                <a:solidFill>
                  <a:srgbClr val="00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подчеркнутый</a:t>
            </a:r>
            <a:r>
              <a:rPr lang="ru-RU" sz="2800" b="1" i="1" u="sng" spc="150" dirty="0">
                <a:solidFill>
                  <a:srgbClr val="00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курсивный</a:t>
            </a:r>
            <a:endParaRPr lang="ru-RU" sz="28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844824"/>
            <a:ext cx="864096" cy="43204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6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</TotalTime>
  <Words>159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Форматирование 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Форматирование текста</dc:title>
  <dc:creator>Машенька</dc:creator>
  <cp:lastModifiedBy>Машенька</cp:lastModifiedBy>
  <cp:revision>44</cp:revision>
  <dcterms:created xsi:type="dcterms:W3CDTF">2013-07-06T04:03:09Z</dcterms:created>
  <dcterms:modified xsi:type="dcterms:W3CDTF">2013-07-07T16:35:20Z</dcterms:modified>
</cp:coreProperties>
</file>