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Default Extension="gif" ContentType="image/gif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customXml" Target="../../customXml/item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image" Target="../media/image4.png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customXml" Target="../../customXml/item2.xml"/><Relationship Id="rId6" Type="http://schemas.openxmlformats.org/officeDocument/2006/relationships/tags" Target="../tags/tag10.xml"/><Relationship Id="rId11" Type="http://schemas.openxmlformats.org/officeDocument/2006/relationships/image" Target="../media/image2.png"/><Relationship Id="rId5" Type="http://schemas.openxmlformats.org/officeDocument/2006/relationships/tags" Target="../tags/tag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customXml" Target="../../customXml/item3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Да/нет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TextBox 6"/>
          <p:cNvSpPr txBox="1"/>
          <p:nvPr userDrawn="1">
            <p:custDataLst>
              <p:tags r:id="rId2"/>
            </p:custDataLst>
          </p:nvPr>
        </p:nvSpPr>
        <p:spPr>
          <a:xfrm>
            <a:off x="1371600" y="1901723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ru-RU" sz="3200" smtClean="0"/>
              <a:t>Да</a:t>
            </a:r>
            <a:endParaRPr lang="ru-RU" sz="3200"/>
          </a:p>
        </p:txBody>
      </p:sp>
      <p:sp>
        <p:nvSpPr>
          <p:cNvPr id="8" name="TextBox 7"/>
          <p:cNvSpPr txBox="1"/>
          <p:nvPr userDrawn="1">
            <p:custDataLst>
              <p:tags r:id="rId3"/>
            </p:custDataLst>
          </p:nvPr>
        </p:nvSpPr>
        <p:spPr>
          <a:xfrm>
            <a:off x="1371600" y="3540785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ru-RU" sz="3200" smtClean="0"/>
              <a:t>Нет</a:t>
            </a:r>
            <a:endParaRPr lang="ru-RU" sz="3200"/>
          </a:p>
        </p:txBody>
      </p:sp>
      <p:pic>
        <p:nvPicPr>
          <p:cNvPr id="9" name="Рисунок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10" name="Рисунок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варианта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endParaRPr lang="ru-RU"/>
          </a:p>
        </p:txBody>
      </p:sp>
      <p:pic>
        <p:nvPicPr>
          <p:cNvPr id="11" name="Рисунок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Рисунок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Рисунок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Рисунок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pic>
        <p:nvPicPr>
          <p:cNvPr id="7" name="Рисунок 6" descr="Palette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1523390"/>
            <a:ext cx="804672" cy="506541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91292-F074-41C8-80AC-A8BAAE3ABED2}" type="datetimeFigureOut">
              <a:rPr lang="ru-RU" smtClean="0"/>
              <a:pPr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3E15-7BF8-407F-8EE7-D380A3AEA3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7.gif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7.gi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/>
                </a:solidFill>
              </a:rPr>
              <a:t>Проверим наши знания!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C:\Users\Нурия\Desktop\стрелочка\Стрелочка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1700808"/>
            <a:ext cx="482441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9552" y="602128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Закирова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mtClean="0">
                <a:solidFill>
                  <a:srgbClr val="C00000"/>
                </a:solidFill>
              </a:rPr>
              <a:t>Н.Н., </a:t>
            </a:r>
            <a:r>
              <a:rPr lang="ru-RU" dirty="0" smtClean="0">
                <a:solidFill>
                  <a:srgbClr val="C00000"/>
                </a:solidFill>
              </a:rPr>
              <a:t>учитель информатики и ИКТ МБОУ </a:t>
            </a:r>
            <a:r>
              <a:rPr lang="ru-RU" dirty="0" err="1" smtClean="0">
                <a:solidFill>
                  <a:srgbClr val="C00000"/>
                </a:solidFill>
              </a:rPr>
              <a:t>Мокрокурналинской</a:t>
            </a:r>
            <a:r>
              <a:rPr lang="ru-RU" dirty="0" smtClean="0">
                <a:solidFill>
                  <a:srgbClr val="C00000"/>
                </a:solidFill>
              </a:rPr>
              <a:t> СОШ Алексеевского муниципального района Республики Татарстан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0"/>
          </p:nvPr>
        </p:nvSpPr>
        <p:spPr>
          <a:xfrm>
            <a:off x="0" y="620688"/>
            <a:ext cx="8833104" cy="759180"/>
          </a:xfrm>
        </p:spPr>
        <p:txBody>
          <a:bodyPr/>
          <a:lstStyle/>
          <a:p>
            <a:r>
              <a:rPr lang="ru-RU" dirty="0" smtClean="0"/>
              <a:t>Вам понравился наш сегодняшний урок?</a:t>
            </a:r>
            <a:endParaRPr lang="ru-RU" dirty="0"/>
          </a:p>
        </p:txBody>
      </p:sp>
      <p:pic>
        <p:nvPicPr>
          <p:cNvPr id="5" name="Рисунок 4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4" name="Picture 5" descr="C:\Users\Нурия\Desktop\стрелочка\Стрелочка.gif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1700808"/>
            <a:ext cx="482441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ru-RU" dirty="0" smtClean="0"/>
              <a:t>Вам было все понятно по этой теме?</a:t>
            </a:r>
            <a:endParaRPr lang="ru-RU" dirty="0"/>
          </a:p>
        </p:txBody>
      </p:sp>
      <p:pic>
        <p:nvPicPr>
          <p:cNvPr id="4" name="Рисунок 3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5" name="Picture 5" descr="C:\Users\Нурия\Desktop\стрелочка\Стрелочка.gif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1700808"/>
            <a:ext cx="482441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0"/>
          </p:nvPr>
        </p:nvSpPr>
        <p:spPr>
          <a:xfrm>
            <a:off x="467544" y="260648"/>
            <a:ext cx="7224864" cy="7591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В какой точке закончит движение исполнитель Стрелочка, если начнет его из точки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1"/>
          </p:nvPr>
        </p:nvSpPr>
        <p:spPr>
          <a:xfrm>
            <a:off x="1371600" y="1069847"/>
            <a:ext cx="392088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А</a:t>
            </a:r>
            <a:endParaRPr lang="ru-RU" sz="36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2"/>
          </p:nvPr>
        </p:nvSpPr>
        <p:spPr>
          <a:xfrm>
            <a:off x="1371600" y="2402357"/>
            <a:ext cx="464096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3"/>
          </p:nvPr>
        </p:nvSpPr>
        <p:spPr>
          <a:xfrm>
            <a:off x="1371600" y="3734866"/>
            <a:ext cx="536104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</a:t>
            </a:r>
            <a:endParaRPr lang="ru-RU" sz="3600" b="1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4"/>
          </p:nvPr>
        </p:nvSpPr>
        <p:spPr>
          <a:xfrm>
            <a:off x="1371600" y="5067375"/>
            <a:ext cx="464096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15816" y="1628800"/>
            <a:ext cx="2520280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Начало</a:t>
            </a:r>
          </a:p>
          <a:p>
            <a:r>
              <a:rPr lang="ru-RU" sz="3200" b="1" dirty="0"/>
              <a:t> </a:t>
            </a:r>
            <a:r>
              <a:rPr lang="ru-RU" sz="3200" b="1" dirty="0" smtClean="0"/>
              <a:t>     шаг</a:t>
            </a:r>
          </a:p>
          <a:p>
            <a:r>
              <a:rPr lang="ru-RU" sz="3200" b="1" dirty="0" smtClean="0"/>
              <a:t>      шаг</a:t>
            </a:r>
          </a:p>
          <a:p>
            <a:r>
              <a:rPr lang="ru-RU" sz="3200" b="1" dirty="0"/>
              <a:t> </a:t>
            </a:r>
            <a:r>
              <a:rPr lang="ru-RU" sz="3200" b="1" dirty="0" smtClean="0"/>
              <a:t>     поворот</a:t>
            </a:r>
          </a:p>
          <a:p>
            <a:r>
              <a:rPr lang="ru-RU" sz="3200" b="1" dirty="0"/>
              <a:t> </a:t>
            </a:r>
            <a:r>
              <a:rPr lang="ru-RU" sz="3200" b="1" dirty="0" smtClean="0"/>
              <a:t>     шаг</a:t>
            </a:r>
          </a:p>
          <a:p>
            <a:r>
              <a:rPr lang="ru-RU" sz="3200" b="1" dirty="0" smtClean="0"/>
              <a:t>      шаг</a:t>
            </a:r>
          </a:p>
          <a:p>
            <a:r>
              <a:rPr lang="ru-RU" sz="3200" b="1" dirty="0" smtClean="0"/>
              <a:t>Конец</a:t>
            </a:r>
            <a:endParaRPr lang="ru-RU" sz="3200" b="1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012160" y="1052736"/>
          <a:ext cx="285564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80"/>
                <a:gridCol w="951880"/>
                <a:gridCol w="951880"/>
              </a:tblGrid>
              <a:tr h="63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А 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>
            <a:off x="6444208" y="2636912"/>
            <a:ext cx="432048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6444208" y="2636912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388424" y="3212976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8388424" y="1988840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8388424" y="1340768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0"/>
          </p:nvPr>
        </p:nvSpPr>
        <p:spPr>
          <a:xfrm>
            <a:off x="683568" y="188640"/>
            <a:ext cx="6864824" cy="75918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какой точке закончит движение исполнитель Стрелочка, если начнет его из точки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1"/>
          </p:nvPr>
        </p:nvSpPr>
        <p:spPr>
          <a:xfrm>
            <a:off x="1115616" y="1124744"/>
            <a:ext cx="392088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А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2"/>
          </p:nvPr>
        </p:nvSpPr>
        <p:spPr>
          <a:xfrm>
            <a:off x="1115616" y="2420888"/>
            <a:ext cx="464096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115616" y="3717032"/>
            <a:ext cx="464096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</a:t>
            </a:r>
            <a:endParaRPr lang="ru-RU" sz="36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1043608" y="5085184"/>
            <a:ext cx="536104" cy="121592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1484784"/>
            <a:ext cx="2286000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dirty="0" smtClean="0"/>
              <a:t>Начало</a:t>
            </a:r>
          </a:p>
          <a:p>
            <a:r>
              <a:rPr lang="ru-RU" sz="3200" b="1" dirty="0" smtClean="0"/>
              <a:t>      прыжок</a:t>
            </a:r>
          </a:p>
          <a:p>
            <a:r>
              <a:rPr lang="ru-RU" sz="3200" b="1" dirty="0" smtClean="0"/>
              <a:t>      прыжок </a:t>
            </a:r>
          </a:p>
          <a:p>
            <a:r>
              <a:rPr lang="ru-RU" sz="3200" b="1" dirty="0" smtClean="0"/>
              <a:t>      поворот</a:t>
            </a:r>
          </a:p>
          <a:p>
            <a:r>
              <a:rPr lang="ru-RU" sz="3200" b="1" dirty="0" smtClean="0"/>
              <a:t>      поворот</a:t>
            </a:r>
          </a:p>
          <a:p>
            <a:r>
              <a:rPr lang="ru-RU" sz="3200" b="1" dirty="0"/>
              <a:t> </a:t>
            </a:r>
            <a:r>
              <a:rPr lang="ru-RU" sz="3200" b="1" dirty="0" smtClean="0"/>
              <a:t>     поворот</a:t>
            </a:r>
          </a:p>
          <a:p>
            <a:r>
              <a:rPr lang="ru-RU" sz="3200" b="1" dirty="0" smtClean="0"/>
              <a:t>      шаг</a:t>
            </a:r>
          </a:p>
          <a:p>
            <a:r>
              <a:rPr lang="ru-RU" sz="3200" b="1" dirty="0" smtClean="0"/>
              <a:t>Конец</a:t>
            </a:r>
            <a:endParaRPr lang="ru-RU" sz="32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436096" y="1484784"/>
          <a:ext cx="2855640" cy="274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880"/>
                <a:gridCol w="951880"/>
                <a:gridCol w="951880"/>
              </a:tblGrid>
              <a:tr h="63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</a:rPr>
                        <a:t> Д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А 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</a:t>
                      </a:r>
                      <a:endParaRPr lang="ru-RU" sz="3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Овал 8"/>
          <p:cNvSpPr/>
          <p:nvPr/>
        </p:nvSpPr>
        <p:spPr>
          <a:xfrm>
            <a:off x="5868144" y="3068960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948264" y="1844824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12360" y="2636912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812360" y="3861048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940152" y="3068960"/>
            <a:ext cx="360040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Какую фигуру нарисует стрелочка</a:t>
            </a:r>
          </a:p>
          <a:p>
            <a:r>
              <a:rPr lang="ru-RU" dirty="0" smtClean="0"/>
              <a:t> выполнив программу?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980728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/>
              <a:t>Начало</a:t>
            </a:r>
          </a:p>
          <a:p>
            <a:r>
              <a:rPr lang="ru-RU" sz="3200" b="1" dirty="0" smtClean="0"/>
              <a:t>Поворот</a:t>
            </a:r>
          </a:p>
          <a:p>
            <a:r>
              <a:rPr lang="ru-RU" sz="3200" b="1" dirty="0" smtClean="0"/>
              <a:t>Шаг</a:t>
            </a:r>
          </a:p>
          <a:p>
            <a:r>
              <a:rPr lang="ru-RU" sz="3200" b="1" dirty="0" smtClean="0"/>
              <a:t>Шаг</a:t>
            </a:r>
          </a:p>
          <a:p>
            <a:r>
              <a:rPr lang="ru-RU" sz="3200" b="1" dirty="0" smtClean="0"/>
              <a:t>Поворот</a:t>
            </a:r>
          </a:p>
          <a:p>
            <a:r>
              <a:rPr lang="ru-RU" sz="3200" b="1" dirty="0" smtClean="0"/>
              <a:t>Поворот</a:t>
            </a:r>
          </a:p>
          <a:p>
            <a:r>
              <a:rPr lang="ru-RU" sz="3200" b="1" dirty="0" smtClean="0"/>
              <a:t>Поворот </a:t>
            </a:r>
          </a:p>
          <a:p>
            <a:r>
              <a:rPr lang="ru-RU" sz="3200" b="1" dirty="0" smtClean="0"/>
              <a:t>Шаг</a:t>
            </a:r>
          </a:p>
          <a:p>
            <a:r>
              <a:rPr lang="ru-RU" sz="3200" b="1" dirty="0" smtClean="0"/>
              <a:t>Шаг</a:t>
            </a:r>
          </a:p>
          <a:p>
            <a:r>
              <a:rPr lang="ru-RU" sz="3200" b="1" dirty="0" smtClean="0"/>
              <a:t>Конец</a:t>
            </a: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948264" y="0"/>
          <a:ext cx="2016222" cy="2160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4"/>
                <a:gridCol w="672074"/>
                <a:gridCol w="672074"/>
              </a:tblGrid>
              <a:tr h="711608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2877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287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2877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7236296" y="1916832"/>
            <a:ext cx="360040" cy="0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7236296" y="1844824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rgbClr val="FF0000"/>
                </a:solidFill>
              </a:rPr>
              <a:t>Спасибо за урок!!!</a:t>
            </a:r>
          </a:p>
        </p:txBody>
      </p:sp>
      <p:sp>
        <p:nvSpPr>
          <p:cNvPr id="21507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21508" name="Picture 5" descr="C:\Users\Нурия\Desktop\стрелочка\Стрелочка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1484312"/>
            <a:ext cx="5744944" cy="47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Домашнее задание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ru-RU" smtClean="0"/>
              <a:t>Пар. 28 читать.</a:t>
            </a:r>
          </a:p>
          <a:p>
            <a:pPr marL="514350" indent="-514350">
              <a:buFontTx/>
              <a:buAutoNum type="arabicPeriod"/>
            </a:pPr>
            <a:r>
              <a:rPr lang="ru-RU" smtClean="0"/>
              <a:t>Стр.159, задание 7 (написать программы для рисования двух букв по выбору)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5499bcc7099c273bdffedef474f1e1a02b9a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rawingPalet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ayout>
  <Type>YesNo</Type>
  <ChoicesCount>2</ChoicesCount>
  <Orientation>Left</Orientation>
</Layout>
</file>

<file path=customXml/item2.xml><?xml version="1.0" encoding="utf-8"?>
<Layout>
  <Type>MultipleChoice</Type>
  <ChoicesCount>4</ChoicesCount>
  <Orientation>Left</Orientation>
</Layout>
</file>

<file path=customXml/item3.xml><?xml version="1.0" encoding="utf-8"?>
<Layout>
  <Type>Drawing</Type>
  <ChoicesCount>0</ChoicesCount>
  <Orientation>Left</Orientation>
</Layout>
</file>

<file path=customXml/itemProps1.xml><?xml version="1.0" encoding="utf-8"?>
<ds:datastoreItem xmlns:ds="http://schemas.openxmlformats.org/officeDocument/2006/customXml" ds:itemID="{F48A0574-FADB-4F55-A44E-06BE5BCEBAF8}">
  <ds:schemaRefs/>
</ds:datastoreItem>
</file>

<file path=customXml/itemProps2.xml><?xml version="1.0" encoding="utf-8"?>
<ds:datastoreItem xmlns:ds="http://schemas.openxmlformats.org/officeDocument/2006/customXml" ds:itemID="{A9FF2E1C-5AF6-4ED1-B1F3-B9597A4C10F3}">
  <ds:schemaRefs/>
</ds:datastoreItem>
</file>

<file path=customXml/itemProps3.xml><?xml version="1.0" encoding="utf-8"?>
<ds:datastoreItem xmlns:ds="http://schemas.openxmlformats.org/officeDocument/2006/customXml" ds:itemID="{70592DFA-B310-43CF-9D5D-B6430E3D913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152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Проверим наши знания!</vt:lpstr>
      <vt:lpstr>Слайд 2</vt:lpstr>
      <vt:lpstr>Слайд 3</vt:lpstr>
      <vt:lpstr>Слайд 4</vt:lpstr>
      <vt:lpstr>Слайд 5</vt:lpstr>
      <vt:lpstr>Слайд 6</vt:lpstr>
      <vt:lpstr>Спасибо за урок!!!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Проверим наши знания!</dc:title>
  <dc:creator>Нурия</dc:creator>
  <cp:lastModifiedBy>Нурия</cp:lastModifiedBy>
  <cp:revision>15</cp:revision>
  <dcterms:created xsi:type="dcterms:W3CDTF">2012-12-12T15:57:20Z</dcterms:created>
  <dcterms:modified xsi:type="dcterms:W3CDTF">2012-12-27T06:11:28Z</dcterms:modified>
</cp:coreProperties>
</file>