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CAEB2-F956-4DA4-AEF8-57AA7143C5FB}" type="datetimeFigureOut">
              <a:rPr lang="ru-RU" smtClean="0"/>
              <a:t>25.07.2013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22084-DD82-46AD-84BC-26D23DF48F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022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FD4E6E-63DA-4C4D-81C3-54D30A09822F}" type="slidenum">
              <a:rPr lang="ru-RU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1506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045ACE-725D-4286-8229-9D9736ABBAD7}" type="slidenum">
              <a:rPr lang="ru-RU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66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708D9D-3799-4CB6-A907-C7D947978DDD}" type="slidenum">
              <a:rPr lang="ru-RU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76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56B5F8-5C10-4D84-AFE0-AF78075E520E}" type="slidenum">
              <a:rPr lang="ru-RU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86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738438" y="1381125"/>
            <a:ext cx="6253162" cy="23336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1613" y="4124325"/>
            <a:ext cx="6249987" cy="12858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quarter" idx="2"/>
          </p:nvPr>
        </p:nvSpPr>
        <p:spPr>
          <a:xfrm>
            <a:off x="2743200" y="5410200"/>
            <a:ext cx="6248400" cy="457200"/>
          </a:xfrm>
        </p:spPr>
        <p:txBody>
          <a:bodyPr wrap="none"/>
          <a:lstStyle>
            <a:lvl1pPr>
              <a:defRPr sz="3200" b="1">
                <a:latin typeface="+mn-lt"/>
              </a:defRPr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0" y="0"/>
            <a:ext cx="1557338" cy="6878638"/>
            <a:chOff x="0" y="-6"/>
            <a:chExt cx="981" cy="4333"/>
          </a:xfrm>
        </p:grpSpPr>
        <p:sp>
          <p:nvSpPr>
            <p:cNvPr id="17414" name="Rectangle 6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17415" name="Rectangle 7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17416" name="Rectangle 8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17417" name="Rectangle 9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17418" name="Freeform 10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17419" name="Freeform 11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17420" name="Freeform 12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17421" name="Freeform 13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17422" name="Freeform 14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17423" name="Freeform 15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>
                <a:gd name="T0" fmla="*/ 264 w 265"/>
                <a:gd name="T1" fmla="*/ 52 h 392"/>
                <a:gd name="T2" fmla="*/ 264 w 265"/>
                <a:gd name="T3" fmla="*/ 194 h 392"/>
                <a:gd name="T4" fmla="*/ 256 w 265"/>
                <a:gd name="T5" fmla="*/ 188 h 392"/>
                <a:gd name="T6" fmla="*/ 236 w 265"/>
                <a:gd name="T7" fmla="*/ 188 h 392"/>
                <a:gd name="T8" fmla="*/ 221 w 265"/>
                <a:gd name="T9" fmla="*/ 194 h 392"/>
                <a:gd name="T10" fmla="*/ 205 w 265"/>
                <a:gd name="T11" fmla="*/ 209 h 392"/>
                <a:gd name="T12" fmla="*/ 162 w 265"/>
                <a:gd name="T13" fmla="*/ 261 h 392"/>
                <a:gd name="T14" fmla="*/ 66 w 265"/>
                <a:gd name="T15" fmla="*/ 366 h 392"/>
                <a:gd name="T16" fmla="*/ 45 w 265"/>
                <a:gd name="T17" fmla="*/ 391 h 392"/>
                <a:gd name="T18" fmla="*/ 0 w 265"/>
                <a:gd name="T19" fmla="*/ 391 h 392"/>
                <a:gd name="T20" fmla="*/ 178 w 265"/>
                <a:gd name="T21" fmla="*/ 190 h 392"/>
                <a:gd name="T22" fmla="*/ 218 w 265"/>
                <a:gd name="T23" fmla="*/ 138 h 392"/>
                <a:gd name="T24" fmla="*/ 233 w 265"/>
                <a:gd name="T25" fmla="*/ 111 h 392"/>
                <a:gd name="T26" fmla="*/ 246 w 265"/>
                <a:gd name="T27" fmla="*/ 84 h 392"/>
                <a:gd name="T28" fmla="*/ 256 w 265"/>
                <a:gd name="T29" fmla="*/ 39 h 392"/>
                <a:gd name="T30" fmla="*/ 264 w 265"/>
                <a:gd name="T31" fmla="*/ 0 h 392"/>
                <a:gd name="T32" fmla="*/ 264 w 265"/>
                <a:gd name="T33" fmla="*/ 11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17424" name="Freeform 16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17425" name="Freeform 17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>
                <a:gd name="T0" fmla="*/ 345 w 346"/>
                <a:gd name="T1" fmla="*/ 0 h 575"/>
                <a:gd name="T2" fmla="*/ 343 w 346"/>
                <a:gd name="T3" fmla="*/ 122 h 575"/>
                <a:gd name="T4" fmla="*/ 336 w 346"/>
                <a:gd name="T5" fmla="*/ 116 h 575"/>
                <a:gd name="T6" fmla="*/ 315 w 346"/>
                <a:gd name="T7" fmla="*/ 116 h 575"/>
                <a:gd name="T8" fmla="*/ 300 w 346"/>
                <a:gd name="T9" fmla="*/ 122 h 575"/>
                <a:gd name="T10" fmla="*/ 285 w 346"/>
                <a:gd name="T11" fmla="*/ 137 h 575"/>
                <a:gd name="T12" fmla="*/ 242 w 346"/>
                <a:gd name="T13" fmla="*/ 188 h 575"/>
                <a:gd name="T14" fmla="*/ 146 w 346"/>
                <a:gd name="T15" fmla="*/ 294 h 575"/>
                <a:gd name="T16" fmla="*/ 50 w 346"/>
                <a:gd name="T17" fmla="*/ 403 h 575"/>
                <a:gd name="T18" fmla="*/ 30 w 346"/>
                <a:gd name="T19" fmla="*/ 433 h 575"/>
                <a:gd name="T20" fmla="*/ 17 w 346"/>
                <a:gd name="T21" fmla="*/ 463 h 575"/>
                <a:gd name="T22" fmla="*/ 10 w 346"/>
                <a:gd name="T23" fmla="*/ 510 h 575"/>
                <a:gd name="T24" fmla="*/ 0 w 346"/>
                <a:gd name="T25" fmla="*/ 574 h 575"/>
                <a:gd name="T26" fmla="*/ 0 w 346"/>
                <a:gd name="T27" fmla="*/ 293 h 575"/>
                <a:gd name="T28" fmla="*/ 5 w 346"/>
                <a:gd name="T29" fmla="*/ 320 h 575"/>
                <a:gd name="T30" fmla="*/ 10 w 346"/>
                <a:gd name="T31" fmla="*/ 332 h 575"/>
                <a:gd name="T32" fmla="*/ 20 w 346"/>
                <a:gd name="T33" fmla="*/ 338 h 575"/>
                <a:gd name="T34" fmla="*/ 30 w 346"/>
                <a:gd name="T35" fmla="*/ 341 h 575"/>
                <a:gd name="T36" fmla="*/ 45 w 346"/>
                <a:gd name="T37" fmla="*/ 341 h 575"/>
                <a:gd name="T38" fmla="*/ 60 w 346"/>
                <a:gd name="T39" fmla="*/ 335 h 575"/>
                <a:gd name="T40" fmla="*/ 257 w 346"/>
                <a:gd name="T41" fmla="*/ 117 h 575"/>
                <a:gd name="T42" fmla="*/ 298 w 346"/>
                <a:gd name="T43" fmla="*/ 66 h 575"/>
                <a:gd name="T44" fmla="*/ 313 w 346"/>
                <a:gd name="T45" fmla="*/ 39 h 575"/>
                <a:gd name="T46" fmla="*/ 326 w 346"/>
                <a:gd name="T47" fmla="*/ 12 h 575"/>
                <a:gd name="T48" fmla="*/ 329 w 346"/>
                <a:gd name="T49" fmla="*/ 0 h 575"/>
                <a:gd name="T50" fmla="*/ 345 w 346"/>
                <a:gd name="T51" fmla="*/ 3 h 575"/>
                <a:gd name="T52" fmla="*/ 343 w 346"/>
                <a:gd name="T53" fmla="*/ 4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17426" name="Rectangle 18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17427" name="Rectangle 19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17428" name="Rectangle 20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17429" name="Rectangle 21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17430" name="Freeform 22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17431" name="Freeform 23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17432" name="Freeform 24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17433" name="Freeform 25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17434" name="Freeform 26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17435" name="Freeform 27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>
                <a:gd name="T0" fmla="*/ 345 w 349"/>
                <a:gd name="T1" fmla="*/ 52 h 149"/>
                <a:gd name="T2" fmla="*/ 348 w 349"/>
                <a:gd name="T3" fmla="*/ 144 h 149"/>
                <a:gd name="T4" fmla="*/ 0 w 349"/>
                <a:gd name="T5" fmla="*/ 148 h 149"/>
                <a:gd name="T6" fmla="*/ 299 w 349"/>
                <a:gd name="T7" fmla="*/ 143 h 149"/>
                <a:gd name="T8" fmla="*/ 315 w 349"/>
                <a:gd name="T9" fmla="*/ 111 h 149"/>
                <a:gd name="T10" fmla="*/ 328 w 349"/>
                <a:gd name="T11" fmla="*/ 84 h 149"/>
                <a:gd name="T12" fmla="*/ 338 w 349"/>
                <a:gd name="T13" fmla="*/ 39 h 149"/>
                <a:gd name="T14" fmla="*/ 345 w 349"/>
                <a:gd name="T15" fmla="*/ 0 h 149"/>
                <a:gd name="T16" fmla="*/ 345 w 349"/>
                <a:gd name="T17" fmla="*/ 11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17436" name="Freeform 28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17437" name="Freeform 29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>
                <a:gd name="T0" fmla="*/ 345 w 346"/>
                <a:gd name="T1" fmla="*/ 0 h 574"/>
                <a:gd name="T2" fmla="*/ 343 w 346"/>
                <a:gd name="T3" fmla="*/ 122 h 574"/>
                <a:gd name="T4" fmla="*/ 336 w 346"/>
                <a:gd name="T5" fmla="*/ 116 h 574"/>
                <a:gd name="T6" fmla="*/ 315 w 346"/>
                <a:gd name="T7" fmla="*/ 116 h 574"/>
                <a:gd name="T8" fmla="*/ 300 w 346"/>
                <a:gd name="T9" fmla="*/ 122 h 574"/>
                <a:gd name="T10" fmla="*/ 285 w 346"/>
                <a:gd name="T11" fmla="*/ 137 h 574"/>
                <a:gd name="T12" fmla="*/ 242 w 346"/>
                <a:gd name="T13" fmla="*/ 188 h 574"/>
                <a:gd name="T14" fmla="*/ 146 w 346"/>
                <a:gd name="T15" fmla="*/ 294 h 574"/>
                <a:gd name="T16" fmla="*/ 50 w 346"/>
                <a:gd name="T17" fmla="*/ 402 h 574"/>
                <a:gd name="T18" fmla="*/ 30 w 346"/>
                <a:gd name="T19" fmla="*/ 432 h 574"/>
                <a:gd name="T20" fmla="*/ 17 w 346"/>
                <a:gd name="T21" fmla="*/ 462 h 574"/>
                <a:gd name="T22" fmla="*/ 10 w 346"/>
                <a:gd name="T23" fmla="*/ 509 h 574"/>
                <a:gd name="T24" fmla="*/ 0 w 346"/>
                <a:gd name="T25" fmla="*/ 573 h 574"/>
                <a:gd name="T26" fmla="*/ 0 w 346"/>
                <a:gd name="T27" fmla="*/ 292 h 574"/>
                <a:gd name="T28" fmla="*/ 5 w 346"/>
                <a:gd name="T29" fmla="*/ 319 h 574"/>
                <a:gd name="T30" fmla="*/ 10 w 346"/>
                <a:gd name="T31" fmla="*/ 331 h 574"/>
                <a:gd name="T32" fmla="*/ 20 w 346"/>
                <a:gd name="T33" fmla="*/ 337 h 574"/>
                <a:gd name="T34" fmla="*/ 30 w 346"/>
                <a:gd name="T35" fmla="*/ 340 h 574"/>
                <a:gd name="T36" fmla="*/ 45 w 346"/>
                <a:gd name="T37" fmla="*/ 340 h 574"/>
                <a:gd name="T38" fmla="*/ 60 w 346"/>
                <a:gd name="T39" fmla="*/ 334 h 574"/>
                <a:gd name="T40" fmla="*/ 257 w 346"/>
                <a:gd name="T41" fmla="*/ 117 h 574"/>
                <a:gd name="T42" fmla="*/ 298 w 346"/>
                <a:gd name="T43" fmla="*/ 66 h 574"/>
                <a:gd name="T44" fmla="*/ 313 w 346"/>
                <a:gd name="T45" fmla="*/ 39 h 574"/>
                <a:gd name="T46" fmla="*/ 326 w 346"/>
                <a:gd name="T47" fmla="*/ 12 h 574"/>
                <a:gd name="T48" fmla="*/ 329 w 346"/>
                <a:gd name="T49" fmla="*/ 0 h 574"/>
                <a:gd name="T50" fmla="*/ 345 w 346"/>
                <a:gd name="T51" fmla="*/ 3 h 574"/>
                <a:gd name="T52" fmla="*/ 343 w 346"/>
                <a:gd name="T53" fmla="*/ 4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17438" name="Freeform 30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>
                <a:gd name="T0" fmla="*/ 153 w 154"/>
                <a:gd name="T1" fmla="*/ 3 h 294"/>
                <a:gd name="T2" fmla="*/ 50 w 154"/>
                <a:gd name="T3" fmla="*/ 122 h 294"/>
                <a:gd name="T4" fmla="*/ 30 w 154"/>
                <a:gd name="T5" fmla="*/ 152 h 294"/>
                <a:gd name="T6" fmla="*/ 17 w 154"/>
                <a:gd name="T7" fmla="*/ 182 h 294"/>
                <a:gd name="T8" fmla="*/ 10 w 154"/>
                <a:gd name="T9" fmla="*/ 229 h 294"/>
                <a:gd name="T10" fmla="*/ 0 w 154"/>
                <a:gd name="T11" fmla="*/ 293 h 294"/>
                <a:gd name="T12" fmla="*/ 0 w 154"/>
                <a:gd name="T13" fmla="*/ 12 h 294"/>
                <a:gd name="T14" fmla="*/ 5 w 154"/>
                <a:gd name="T15" fmla="*/ 39 h 294"/>
                <a:gd name="T16" fmla="*/ 10 w 154"/>
                <a:gd name="T17" fmla="*/ 51 h 294"/>
                <a:gd name="T18" fmla="*/ 20 w 154"/>
                <a:gd name="T19" fmla="*/ 57 h 294"/>
                <a:gd name="T20" fmla="*/ 30 w 154"/>
                <a:gd name="T21" fmla="*/ 60 h 294"/>
                <a:gd name="T22" fmla="*/ 45 w 154"/>
                <a:gd name="T23" fmla="*/ 60 h 294"/>
                <a:gd name="T24" fmla="*/ 60 w 154"/>
                <a:gd name="T25" fmla="*/ 54 h 294"/>
                <a:gd name="T26" fmla="*/ 110 w 154"/>
                <a:gd name="T27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17439" name="Freeform 31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17440" name="Rectangle 32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17441" name="Line 33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17442" name="Line 34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7443" name="Group 35"/>
          <p:cNvGrpSpPr>
            <a:grpSpLocks/>
          </p:cNvGrpSpPr>
          <p:nvPr/>
        </p:nvGrpSpPr>
        <p:grpSpPr bwMode="auto">
          <a:xfrm>
            <a:off x="523875" y="1428750"/>
            <a:ext cx="2095500" cy="2095500"/>
            <a:chOff x="330" y="900"/>
            <a:chExt cx="1320" cy="1320"/>
          </a:xfrm>
        </p:grpSpPr>
        <p:sp>
          <p:nvSpPr>
            <p:cNvPr id="17444" name="Rectangle 36"/>
            <p:cNvSpPr>
              <a:spLocks noChangeArrowheads="1"/>
            </p:cNvSpPr>
            <p:nvPr/>
          </p:nvSpPr>
          <p:spPr bwMode="auto">
            <a:xfrm>
              <a:off x="975" y="900"/>
              <a:ext cx="675" cy="1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grpSp>
          <p:nvGrpSpPr>
            <p:cNvPr id="17445" name="Group 37"/>
            <p:cNvGrpSpPr>
              <a:grpSpLocks/>
            </p:cNvGrpSpPr>
            <p:nvPr/>
          </p:nvGrpSpPr>
          <p:grpSpPr bwMode="auto">
            <a:xfrm>
              <a:off x="330" y="1015"/>
              <a:ext cx="1079" cy="1060"/>
              <a:chOff x="330" y="1015"/>
              <a:chExt cx="1079" cy="1060"/>
            </a:xfrm>
          </p:grpSpPr>
          <p:grpSp>
            <p:nvGrpSpPr>
              <p:cNvPr id="17446" name="Group 38"/>
              <p:cNvGrpSpPr>
                <a:grpSpLocks/>
              </p:cNvGrpSpPr>
              <p:nvPr/>
            </p:nvGrpSpPr>
            <p:grpSpPr bwMode="auto">
              <a:xfrm>
                <a:off x="330" y="1015"/>
                <a:ext cx="1079" cy="1060"/>
                <a:chOff x="330" y="1015"/>
                <a:chExt cx="1079" cy="1060"/>
              </a:xfrm>
            </p:grpSpPr>
            <p:grpSp>
              <p:nvGrpSpPr>
                <p:cNvPr id="17447" name="Group 39"/>
                <p:cNvGrpSpPr>
                  <a:grpSpLocks/>
                </p:cNvGrpSpPr>
                <p:nvPr/>
              </p:nvGrpSpPr>
              <p:grpSpPr bwMode="auto">
                <a:xfrm>
                  <a:off x="330" y="1015"/>
                  <a:ext cx="1079" cy="1060"/>
                  <a:chOff x="330" y="1015"/>
                  <a:chExt cx="1079" cy="1060"/>
                </a:xfrm>
              </p:grpSpPr>
              <p:sp>
                <p:nvSpPr>
                  <p:cNvPr id="17448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910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3333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7449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015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3333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7450" name="AutoShape 42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-91" y="144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333300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7451" name="AutoShape 43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802" y="143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mtClean="0">
                      <a:solidFill>
                        <a:srgbClr val="333300"/>
                      </a:solidFill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17452" name="Rectangle 44"/>
                <p:cNvSpPr>
                  <a:spLocks noChangeArrowheads="1"/>
                </p:cNvSpPr>
                <p:nvPr/>
              </p:nvSpPr>
              <p:spPr bwMode="auto">
                <a:xfrm>
                  <a:off x="433" y="1111"/>
                  <a:ext cx="874" cy="86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3333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7453" name="Oval 45"/>
                <p:cNvSpPr>
                  <a:spLocks noChangeArrowheads="1"/>
                </p:cNvSpPr>
                <p:nvPr/>
              </p:nvSpPr>
              <p:spPr bwMode="auto">
                <a:xfrm>
                  <a:off x="484" y="1170"/>
                  <a:ext cx="772" cy="75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kumimoji="1" lang="ru-RU" sz="2400" smtClean="0">
                    <a:solidFill>
                      <a:srgbClr val="3333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7454" name="Oval 46"/>
                <p:cNvSpPr>
                  <a:spLocks noChangeArrowheads="1"/>
                </p:cNvSpPr>
                <p:nvPr/>
              </p:nvSpPr>
              <p:spPr bwMode="auto">
                <a:xfrm>
                  <a:off x="559" y="1241"/>
                  <a:ext cx="622" cy="60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kumimoji="1" lang="ru-RU" sz="2400" smtClean="0">
                    <a:solidFill>
                      <a:srgbClr val="3333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7455" name="Oval 47"/>
                <p:cNvSpPr>
                  <a:spLocks noChangeArrowheads="1"/>
                </p:cNvSpPr>
                <p:nvPr/>
              </p:nvSpPr>
              <p:spPr bwMode="auto">
                <a:xfrm>
                  <a:off x="624" y="1303"/>
                  <a:ext cx="492" cy="4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kumimoji="1" lang="ru-RU" sz="2400" smtClean="0">
                    <a:solidFill>
                      <a:srgbClr val="333300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7456" name="Group 48"/>
              <p:cNvGrpSpPr>
                <a:grpSpLocks/>
              </p:cNvGrpSpPr>
              <p:nvPr/>
            </p:nvGrpSpPr>
            <p:grpSpPr bwMode="auto">
              <a:xfrm>
                <a:off x="634" y="1345"/>
                <a:ext cx="447" cy="402"/>
                <a:chOff x="634" y="1345"/>
                <a:chExt cx="447" cy="402"/>
              </a:xfrm>
            </p:grpSpPr>
            <p:sp>
              <p:nvSpPr>
                <p:cNvPr id="17457" name="Arc 49"/>
                <p:cNvSpPr>
                  <a:spLocks/>
                </p:cNvSpPr>
                <p:nvPr/>
              </p:nvSpPr>
              <p:spPr bwMode="auto">
                <a:xfrm>
                  <a:off x="856" y="1409"/>
                  <a:ext cx="34" cy="28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200"/>
                    <a:gd name="T2" fmla="*/ 0 w 21600"/>
                    <a:gd name="T3" fmla="*/ 43200 h 43200"/>
                    <a:gd name="T4" fmla="*/ 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</a:path>
                    <a:path w="21600" h="432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3333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7458" name="Arc 50"/>
                <p:cNvSpPr>
                  <a:spLocks/>
                </p:cNvSpPr>
                <p:nvPr/>
              </p:nvSpPr>
              <p:spPr bwMode="auto">
                <a:xfrm>
                  <a:off x="827" y="1409"/>
                  <a:ext cx="34" cy="28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1600 w 21600"/>
                    <a:gd name="T1" fmla="*/ 43200 h 43200"/>
                    <a:gd name="T2" fmla="*/ 21600 w 21600"/>
                    <a:gd name="T3" fmla="*/ 0 h 43200"/>
                    <a:gd name="T4" fmla="*/ 2160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3200" stroke="0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3333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7459" name="AutoShape 51"/>
                <p:cNvSpPr>
                  <a:spLocks noChangeArrowheads="1"/>
                </p:cNvSpPr>
                <p:nvPr/>
              </p:nvSpPr>
              <p:spPr bwMode="auto">
                <a:xfrm>
                  <a:off x="798" y="1694"/>
                  <a:ext cx="122" cy="53"/>
                </a:xfrm>
                <a:prstGeom prst="roundRect">
                  <a:avLst>
                    <a:gd name="adj" fmla="val 49995"/>
                  </a:avLst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3333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7460" name="Freeform 52"/>
                <p:cNvSpPr>
                  <a:spLocks/>
                </p:cNvSpPr>
                <p:nvPr/>
              </p:nvSpPr>
              <p:spPr bwMode="auto">
                <a:xfrm>
                  <a:off x="634" y="1467"/>
                  <a:ext cx="221" cy="230"/>
                </a:xfrm>
                <a:custGeom>
                  <a:avLst/>
                  <a:gdLst>
                    <a:gd name="T0" fmla="*/ 212 w 221"/>
                    <a:gd name="T1" fmla="*/ 204 h 230"/>
                    <a:gd name="T2" fmla="*/ 194 w 221"/>
                    <a:gd name="T3" fmla="*/ 158 h 230"/>
                    <a:gd name="T4" fmla="*/ 188 w 221"/>
                    <a:gd name="T5" fmla="*/ 111 h 230"/>
                    <a:gd name="T6" fmla="*/ 183 w 221"/>
                    <a:gd name="T7" fmla="*/ 72 h 230"/>
                    <a:gd name="T8" fmla="*/ 178 w 221"/>
                    <a:gd name="T9" fmla="*/ 52 h 230"/>
                    <a:gd name="T10" fmla="*/ 169 w 221"/>
                    <a:gd name="T11" fmla="*/ 37 h 230"/>
                    <a:gd name="T12" fmla="*/ 157 w 221"/>
                    <a:gd name="T13" fmla="*/ 24 h 230"/>
                    <a:gd name="T14" fmla="*/ 143 w 221"/>
                    <a:gd name="T15" fmla="*/ 13 h 230"/>
                    <a:gd name="T16" fmla="*/ 124 w 221"/>
                    <a:gd name="T17" fmla="*/ 5 h 230"/>
                    <a:gd name="T18" fmla="*/ 100 w 221"/>
                    <a:gd name="T19" fmla="*/ 0 h 230"/>
                    <a:gd name="T20" fmla="*/ 76 w 221"/>
                    <a:gd name="T21" fmla="*/ 0 h 230"/>
                    <a:gd name="T22" fmla="*/ 54 w 221"/>
                    <a:gd name="T23" fmla="*/ 7 h 230"/>
                    <a:gd name="T24" fmla="*/ 35 w 221"/>
                    <a:gd name="T25" fmla="*/ 16 h 230"/>
                    <a:gd name="T26" fmla="*/ 18 w 221"/>
                    <a:gd name="T27" fmla="*/ 31 h 230"/>
                    <a:gd name="T28" fmla="*/ 5 w 221"/>
                    <a:gd name="T29" fmla="*/ 51 h 230"/>
                    <a:gd name="T30" fmla="*/ 0 w 221"/>
                    <a:gd name="T31" fmla="*/ 73 h 230"/>
                    <a:gd name="T32" fmla="*/ 3 w 221"/>
                    <a:gd name="T33" fmla="*/ 72 h 230"/>
                    <a:gd name="T34" fmla="*/ 15 w 221"/>
                    <a:gd name="T35" fmla="*/ 64 h 230"/>
                    <a:gd name="T36" fmla="*/ 35 w 221"/>
                    <a:gd name="T37" fmla="*/ 58 h 230"/>
                    <a:gd name="T38" fmla="*/ 56 w 221"/>
                    <a:gd name="T39" fmla="*/ 57 h 230"/>
                    <a:gd name="T40" fmla="*/ 74 w 221"/>
                    <a:gd name="T41" fmla="*/ 63 h 230"/>
                    <a:gd name="T42" fmla="*/ 87 w 221"/>
                    <a:gd name="T43" fmla="*/ 73 h 230"/>
                    <a:gd name="T44" fmla="*/ 93 w 221"/>
                    <a:gd name="T45" fmla="*/ 85 h 230"/>
                    <a:gd name="T46" fmla="*/ 96 w 221"/>
                    <a:gd name="T47" fmla="*/ 102 h 230"/>
                    <a:gd name="T48" fmla="*/ 100 w 221"/>
                    <a:gd name="T49" fmla="*/ 124 h 230"/>
                    <a:gd name="T50" fmla="*/ 106 w 221"/>
                    <a:gd name="T51" fmla="*/ 147 h 230"/>
                    <a:gd name="T52" fmla="*/ 116 w 221"/>
                    <a:gd name="T53" fmla="*/ 168 h 230"/>
                    <a:gd name="T54" fmla="*/ 131 w 221"/>
                    <a:gd name="T55" fmla="*/ 190 h 230"/>
                    <a:gd name="T56" fmla="*/ 150 w 221"/>
                    <a:gd name="T57" fmla="*/ 207 h 230"/>
                    <a:gd name="T58" fmla="*/ 172 w 221"/>
                    <a:gd name="T59" fmla="*/ 219 h 230"/>
                    <a:gd name="T60" fmla="*/ 194 w 221"/>
                    <a:gd name="T61" fmla="*/ 226 h 230"/>
                    <a:gd name="T62" fmla="*/ 220 w 221"/>
                    <a:gd name="T63" fmla="*/ 229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21" h="230">
                      <a:moveTo>
                        <a:pt x="220" y="229"/>
                      </a:moveTo>
                      <a:lnTo>
                        <a:pt x="212" y="204"/>
                      </a:lnTo>
                      <a:lnTo>
                        <a:pt x="202" y="180"/>
                      </a:lnTo>
                      <a:lnTo>
                        <a:pt x="194" y="158"/>
                      </a:lnTo>
                      <a:lnTo>
                        <a:pt x="190" y="136"/>
                      </a:lnTo>
                      <a:lnTo>
                        <a:pt x="188" y="111"/>
                      </a:lnTo>
                      <a:lnTo>
                        <a:pt x="185" y="85"/>
                      </a:lnTo>
                      <a:lnTo>
                        <a:pt x="183" y="72"/>
                      </a:lnTo>
                      <a:lnTo>
                        <a:pt x="181" y="61"/>
                      </a:lnTo>
                      <a:lnTo>
                        <a:pt x="178" y="52"/>
                      </a:lnTo>
                      <a:lnTo>
                        <a:pt x="173" y="43"/>
                      </a:lnTo>
                      <a:lnTo>
                        <a:pt x="169" y="37"/>
                      </a:lnTo>
                      <a:lnTo>
                        <a:pt x="164" y="30"/>
                      </a:lnTo>
                      <a:lnTo>
                        <a:pt x="157" y="24"/>
                      </a:lnTo>
                      <a:lnTo>
                        <a:pt x="150" y="18"/>
                      </a:lnTo>
                      <a:lnTo>
                        <a:pt x="143" y="13"/>
                      </a:lnTo>
                      <a:lnTo>
                        <a:pt x="134" y="9"/>
                      </a:lnTo>
                      <a:lnTo>
                        <a:pt x="124" y="5"/>
                      </a:lnTo>
                      <a:lnTo>
                        <a:pt x="112" y="2"/>
                      </a:lnTo>
                      <a:lnTo>
                        <a:pt x="100" y="0"/>
                      </a:lnTo>
                      <a:lnTo>
                        <a:pt x="88" y="0"/>
                      </a:lnTo>
                      <a:lnTo>
                        <a:pt x="76" y="0"/>
                      </a:lnTo>
                      <a:lnTo>
                        <a:pt x="65" y="2"/>
                      </a:lnTo>
                      <a:lnTo>
                        <a:pt x="54" y="7"/>
                      </a:lnTo>
                      <a:lnTo>
                        <a:pt x="45" y="10"/>
                      </a:lnTo>
                      <a:lnTo>
                        <a:pt x="35" y="16"/>
                      </a:lnTo>
                      <a:lnTo>
                        <a:pt x="25" y="24"/>
                      </a:lnTo>
                      <a:lnTo>
                        <a:pt x="18" y="31"/>
                      </a:lnTo>
                      <a:lnTo>
                        <a:pt x="11" y="41"/>
                      </a:lnTo>
                      <a:lnTo>
                        <a:pt x="5" y="51"/>
                      </a:lnTo>
                      <a:lnTo>
                        <a:pt x="1" y="63"/>
                      </a:lnTo>
                      <a:lnTo>
                        <a:pt x="0" y="73"/>
                      </a:lnTo>
                      <a:lnTo>
                        <a:pt x="0" y="79"/>
                      </a:lnTo>
                      <a:lnTo>
                        <a:pt x="3" y="72"/>
                      </a:lnTo>
                      <a:lnTo>
                        <a:pt x="8" y="67"/>
                      </a:lnTo>
                      <a:lnTo>
                        <a:pt x="15" y="64"/>
                      </a:lnTo>
                      <a:lnTo>
                        <a:pt x="25" y="60"/>
                      </a:lnTo>
                      <a:lnTo>
                        <a:pt x="35" y="58"/>
                      </a:lnTo>
                      <a:lnTo>
                        <a:pt x="46" y="57"/>
                      </a:lnTo>
                      <a:lnTo>
                        <a:pt x="56" y="57"/>
                      </a:lnTo>
                      <a:lnTo>
                        <a:pt x="67" y="60"/>
                      </a:lnTo>
                      <a:lnTo>
                        <a:pt x="74" y="63"/>
                      </a:lnTo>
                      <a:lnTo>
                        <a:pt x="81" y="67"/>
                      </a:lnTo>
                      <a:lnTo>
                        <a:pt x="87" y="73"/>
                      </a:lnTo>
                      <a:lnTo>
                        <a:pt x="91" y="78"/>
                      </a:lnTo>
                      <a:lnTo>
                        <a:pt x="93" y="85"/>
                      </a:lnTo>
                      <a:lnTo>
                        <a:pt x="95" y="92"/>
                      </a:lnTo>
                      <a:lnTo>
                        <a:pt x="96" y="102"/>
                      </a:lnTo>
                      <a:lnTo>
                        <a:pt x="98" y="112"/>
                      </a:lnTo>
                      <a:lnTo>
                        <a:pt x="100" y="124"/>
                      </a:lnTo>
                      <a:lnTo>
                        <a:pt x="103" y="135"/>
                      </a:lnTo>
                      <a:lnTo>
                        <a:pt x="106" y="147"/>
                      </a:lnTo>
                      <a:lnTo>
                        <a:pt x="111" y="158"/>
                      </a:lnTo>
                      <a:lnTo>
                        <a:pt x="116" y="168"/>
                      </a:lnTo>
                      <a:lnTo>
                        <a:pt x="123" y="180"/>
                      </a:lnTo>
                      <a:lnTo>
                        <a:pt x="131" y="190"/>
                      </a:lnTo>
                      <a:lnTo>
                        <a:pt x="140" y="199"/>
                      </a:lnTo>
                      <a:lnTo>
                        <a:pt x="150" y="207"/>
                      </a:lnTo>
                      <a:lnTo>
                        <a:pt x="163" y="215"/>
                      </a:lnTo>
                      <a:lnTo>
                        <a:pt x="172" y="219"/>
                      </a:lnTo>
                      <a:lnTo>
                        <a:pt x="183" y="223"/>
                      </a:lnTo>
                      <a:lnTo>
                        <a:pt x="194" y="226"/>
                      </a:lnTo>
                      <a:lnTo>
                        <a:pt x="207" y="228"/>
                      </a:lnTo>
                      <a:lnTo>
                        <a:pt x="22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3333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7461" name="Freeform 53"/>
                <p:cNvSpPr>
                  <a:spLocks/>
                </p:cNvSpPr>
                <p:nvPr/>
              </p:nvSpPr>
              <p:spPr bwMode="auto">
                <a:xfrm>
                  <a:off x="859" y="1467"/>
                  <a:ext cx="222" cy="230"/>
                </a:xfrm>
                <a:custGeom>
                  <a:avLst/>
                  <a:gdLst>
                    <a:gd name="T0" fmla="*/ 7 w 222"/>
                    <a:gd name="T1" fmla="*/ 204 h 230"/>
                    <a:gd name="T2" fmla="*/ 25 w 222"/>
                    <a:gd name="T3" fmla="*/ 158 h 230"/>
                    <a:gd name="T4" fmla="*/ 31 w 222"/>
                    <a:gd name="T5" fmla="*/ 111 h 230"/>
                    <a:gd name="T6" fmla="*/ 36 w 222"/>
                    <a:gd name="T7" fmla="*/ 72 h 230"/>
                    <a:gd name="T8" fmla="*/ 41 w 222"/>
                    <a:gd name="T9" fmla="*/ 52 h 230"/>
                    <a:gd name="T10" fmla="*/ 50 w 222"/>
                    <a:gd name="T11" fmla="*/ 37 h 230"/>
                    <a:gd name="T12" fmla="*/ 62 w 222"/>
                    <a:gd name="T13" fmla="*/ 24 h 230"/>
                    <a:gd name="T14" fmla="*/ 77 w 222"/>
                    <a:gd name="T15" fmla="*/ 13 h 230"/>
                    <a:gd name="T16" fmla="*/ 96 w 222"/>
                    <a:gd name="T17" fmla="*/ 5 h 230"/>
                    <a:gd name="T18" fmla="*/ 120 w 222"/>
                    <a:gd name="T19" fmla="*/ 0 h 230"/>
                    <a:gd name="T20" fmla="*/ 143 w 222"/>
                    <a:gd name="T21" fmla="*/ 0 h 230"/>
                    <a:gd name="T22" fmla="*/ 165 w 222"/>
                    <a:gd name="T23" fmla="*/ 7 h 230"/>
                    <a:gd name="T24" fmla="*/ 184 w 222"/>
                    <a:gd name="T25" fmla="*/ 16 h 230"/>
                    <a:gd name="T26" fmla="*/ 201 w 222"/>
                    <a:gd name="T27" fmla="*/ 31 h 230"/>
                    <a:gd name="T28" fmla="*/ 215 w 222"/>
                    <a:gd name="T29" fmla="*/ 51 h 230"/>
                    <a:gd name="T30" fmla="*/ 221 w 222"/>
                    <a:gd name="T31" fmla="*/ 73 h 230"/>
                    <a:gd name="T32" fmla="*/ 217 w 222"/>
                    <a:gd name="T33" fmla="*/ 72 h 230"/>
                    <a:gd name="T34" fmla="*/ 205 w 222"/>
                    <a:gd name="T35" fmla="*/ 64 h 230"/>
                    <a:gd name="T36" fmla="*/ 184 w 222"/>
                    <a:gd name="T37" fmla="*/ 58 h 230"/>
                    <a:gd name="T38" fmla="*/ 164 w 222"/>
                    <a:gd name="T39" fmla="*/ 57 h 230"/>
                    <a:gd name="T40" fmla="*/ 145 w 222"/>
                    <a:gd name="T41" fmla="*/ 63 h 230"/>
                    <a:gd name="T42" fmla="*/ 132 w 222"/>
                    <a:gd name="T43" fmla="*/ 73 h 230"/>
                    <a:gd name="T44" fmla="*/ 127 w 222"/>
                    <a:gd name="T45" fmla="*/ 85 h 230"/>
                    <a:gd name="T46" fmla="*/ 123 w 222"/>
                    <a:gd name="T47" fmla="*/ 102 h 230"/>
                    <a:gd name="T48" fmla="*/ 120 w 222"/>
                    <a:gd name="T49" fmla="*/ 124 h 230"/>
                    <a:gd name="T50" fmla="*/ 113 w 222"/>
                    <a:gd name="T51" fmla="*/ 147 h 230"/>
                    <a:gd name="T52" fmla="*/ 104 w 222"/>
                    <a:gd name="T53" fmla="*/ 168 h 230"/>
                    <a:gd name="T54" fmla="*/ 89 w 222"/>
                    <a:gd name="T55" fmla="*/ 190 h 230"/>
                    <a:gd name="T56" fmla="*/ 69 w 222"/>
                    <a:gd name="T57" fmla="*/ 207 h 230"/>
                    <a:gd name="T58" fmla="*/ 47 w 222"/>
                    <a:gd name="T59" fmla="*/ 219 h 230"/>
                    <a:gd name="T60" fmla="*/ 25 w 222"/>
                    <a:gd name="T61" fmla="*/ 226 h 230"/>
                    <a:gd name="T62" fmla="*/ 0 w 222"/>
                    <a:gd name="T63" fmla="*/ 229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22" h="230">
                      <a:moveTo>
                        <a:pt x="0" y="229"/>
                      </a:moveTo>
                      <a:lnTo>
                        <a:pt x="7" y="204"/>
                      </a:lnTo>
                      <a:lnTo>
                        <a:pt x="17" y="180"/>
                      </a:lnTo>
                      <a:lnTo>
                        <a:pt x="25" y="158"/>
                      </a:lnTo>
                      <a:lnTo>
                        <a:pt x="29" y="136"/>
                      </a:lnTo>
                      <a:lnTo>
                        <a:pt x="31" y="111"/>
                      </a:lnTo>
                      <a:lnTo>
                        <a:pt x="34" y="85"/>
                      </a:lnTo>
                      <a:lnTo>
                        <a:pt x="36" y="72"/>
                      </a:lnTo>
                      <a:lnTo>
                        <a:pt x="38" y="61"/>
                      </a:lnTo>
                      <a:lnTo>
                        <a:pt x="41" y="52"/>
                      </a:lnTo>
                      <a:lnTo>
                        <a:pt x="46" y="43"/>
                      </a:lnTo>
                      <a:lnTo>
                        <a:pt x="50" y="37"/>
                      </a:lnTo>
                      <a:lnTo>
                        <a:pt x="56" y="30"/>
                      </a:lnTo>
                      <a:lnTo>
                        <a:pt x="62" y="24"/>
                      </a:lnTo>
                      <a:lnTo>
                        <a:pt x="69" y="18"/>
                      </a:lnTo>
                      <a:lnTo>
                        <a:pt x="77" y="13"/>
                      </a:lnTo>
                      <a:lnTo>
                        <a:pt x="86" y="9"/>
                      </a:lnTo>
                      <a:lnTo>
                        <a:pt x="96" y="5"/>
                      </a:lnTo>
                      <a:lnTo>
                        <a:pt x="108" y="2"/>
                      </a:lnTo>
                      <a:lnTo>
                        <a:pt x="120" y="0"/>
                      </a:lnTo>
                      <a:lnTo>
                        <a:pt x="132" y="0"/>
                      </a:lnTo>
                      <a:lnTo>
                        <a:pt x="143" y="0"/>
                      </a:lnTo>
                      <a:lnTo>
                        <a:pt x="155" y="2"/>
                      </a:lnTo>
                      <a:lnTo>
                        <a:pt x="165" y="7"/>
                      </a:lnTo>
                      <a:lnTo>
                        <a:pt x="175" y="10"/>
                      </a:lnTo>
                      <a:lnTo>
                        <a:pt x="184" y="16"/>
                      </a:lnTo>
                      <a:lnTo>
                        <a:pt x="195" y="24"/>
                      </a:lnTo>
                      <a:lnTo>
                        <a:pt x="201" y="31"/>
                      </a:lnTo>
                      <a:lnTo>
                        <a:pt x="209" y="41"/>
                      </a:lnTo>
                      <a:lnTo>
                        <a:pt x="215" y="51"/>
                      </a:lnTo>
                      <a:lnTo>
                        <a:pt x="219" y="63"/>
                      </a:lnTo>
                      <a:lnTo>
                        <a:pt x="221" y="73"/>
                      </a:lnTo>
                      <a:lnTo>
                        <a:pt x="220" y="79"/>
                      </a:lnTo>
                      <a:lnTo>
                        <a:pt x="217" y="72"/>
                      </a:lnTo>
                      <a:lnTo>
                        <a:pt x="212" y="67"/>
                      </a:lnTo>
                      <a:lnTo>
                        <a:pt x="205" y="64"/>
                      </a:lnTo>
                      <a:lnTo>
                        <a:pt x="195" y="60"/>
                      </a:lnTo>
                      <a:lnTo>
                        <a:pt x="184" y="58"/>
                      </a:lnTo>
                      <a:lnTo>
                        <a:pt x="174" y="57"/>
                      </a:lnTo>
                      <a:lnTo>
                        <a:pt x="164" y="57"/>
                      </a:lnTo>
                      <a:lnTo>
                        <a:pt x="153" y="60"/>
                      </a:lnTo>
                      <a:lnTo>
                        <a:pt x="145" y="63"/>
                      </a:lnTo>
                      <a:lnTo>
                        <a:pt x="139" y="67"/>
                      </a:lnTo>
                      <a:lnTo>
                        <a:pt x="132" y="73"/>
                      </a:lnTo>
                      <a:lnTo>
                        <a:pt x="129" y="78"/>
                      </a:lnTo>
                      <a:lnTo>
                        <a:pt x="127" y="85"/>
                      </a:lnTo>
                      <a:lnTo>
                        <a:pt x="125" y="92"/>
                      </a:lnTo>
                      <a:lnTo>
                        <a:pt x="123" y="102"/>
                      </a:lnTo>
                      <a:lnTo>
                        <a:pt x="122" y="112"/>
                      </a:lnTo>
                      <a:lnTo>
                        <a:pt x="120" y="124"/>
                      </a:lnTo>
                      <a:lnTo>
                        <a:pt x="117" y="135"/>
                      </a:lnTo>
                      <a:lnTo>
                        <a:pt x="113" y="147"/>
                      </a:lnTo>
                      <a:lnTo>
                        <a:pt x="109" y="158"/>
                      </a:lnTo>
                      <a:lnTo>
                        <a:pt x="104" y="168"/>
                      </a:lnTo>
                      <a:lnTo>
                        <a:pt x="97" y="180"/>
                      </a:lnTo>
                      <a:lnTo>
                        <a:pt x="89" y="190"/>
                      </a:lnTo>
                      <a:lnTo>
                        <a:pt x="79" y="199"/>
                      </a:lnTo>
                      <a:lnTo>
                        <a:pt x="69" y="207"/>
                      </a:lnTo>
                      <a:lnTo>
                        <a:pt x="57" y="215"/>
                      </a:lnTo>
                      <a:lnTo>
                        <a:pt x="47" y="219"/>
                      </a:lnTo>
                      <a:lnTo>
                        <a:pt x="37" y="223"/>
                      </a:lnTo>
                      <a:lnTo>
                        <a:pt x="25" y="226"/>
                      </a:lnTo>
                      <a:lnTo>
                        <a:pt x="12" y="228"/>
                      </a:lnTo>
                      <a:lnTo>
                        <a:pt x="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3333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7462" name="Oval 54"/>
                <p:cNvSpPr>
                  <a:spLocks noChangeArrowheads="1"/>
                </p:cNvSpPr>
                <p:nvPr/>
              </p:nvSpPr>
              <p:spPr bwMode="auto">
                <a:xfrm>
                  <a:off x="829" y="1345"/>
                  <a:ext cx="56" cy="5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kumimoji="1" lang="ru-RU" sz="2400" smtClean="0">
                    <a:solidFill>
                      <a:srgbClr val="333300"/>
                    </a:solidFill>
                    <a:latin typeface="Times New Roman" pitchFamily="18" charset="0"/>
                  </a:endParaRPr>
                </a:p>
              </p:txBody>
            </p:sp>
          </p:grpSp>
        </p:grpSp>
      </p:grpSp>
      <p:sp>
        <p:nvSpPr>
          <p:cNvPr id="17463" name="Rectangle 5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17464" name="Rectangle 5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C9F9ABE-8098-4D44-AF3C-0DA6F97249AA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041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DC646-C781-4CA9-8D92-2D8481FDEAB3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191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33835D-E8B9-46AD-9202-63A0CA40020E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648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21300" y="1524000"/>
            <a:ext cx="3670300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C5290-CEF9-45E9-B5A8-7E38952B857D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185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AB19B-E30C-4575-8709-C30BF0F57681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037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0D254-77F2-4B68-84FC-1F5A1E1821E2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687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9EA44B-8337-426F-B908-928C2B31D931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242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BCB00A-D3E8-48EF-9437-58D191BB5054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920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2103F-FC09-43D4-8C4B-A077DFD1564D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2560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4D4E9-9267-469C-9322-9E6ADE4690FB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121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19938" y="228600"/>
            <a:ext cx="1871662" cy="6010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00188" y="228600"/>
            <a:ext cx="5467350" cy="6010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333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A6A75-B44B-4120-B08B-7558FED9B235}" type="slidenum">
              <a:rPr lang="ru-RU">
                <a:solidFill>
                  <a:srgbClr val="333300"/>
                </a:solidFill>
              </a:rPr>
              <a:pPr/>
              <a:t>‹#›</a:t>
            </a:fld>
            <a:endParaRPr lang="ru-RU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467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0" y="-9525"/>
            <a:ext cx="1557338" cy="6878638"/>
            <a:chOff x="0" y="-6"/>
            <a:chExt cx="981" cy="4333"/>
          </a:xfrm>
        </p:grpSpPr>
        <p:sp>
          <p:nvSpPr>
            <p:cNvPr id="16387" name="Rectangle 3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16388" name="Rectangle 4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16389" name="Rectangle 5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16390" name="Rectangle 6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16391" name="Freeform 7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16392" name="Freeform 8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16393" name="Freeform 9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16394" name="Freeform 10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16395" name="Freeform 11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16396" name="Freeform 12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>
                <a:gd name="T0" fmla="*/ 264 w 265"/>
                <a:gd name="T1" fmla="*/ 52 h 392"/>
                <a:gd name="T2" fmla="*/ 264 w 265"/>
                <a:gd name="T3" fmla="*/ 194 h 392"/>
                <a:gd name="T4" fmla="*/ 256 w 265"/>
                <a:gd name="T5" fmla="*/ 188 h 392"/>
                <a:gd name="T6" fmla="*/ 236 w 265"/>
                <a:gd name="T7" fmla="*/ 188 h 392"/>
                <a:gd name="T8" fmla="*/ 221 w 265"/>
                <a:gd name="T9" fmla="*/ 194 h 392"/>
                <a:gd name="T10" fmla="*/ 205 w 265"/>
                <a:gd name="T11" fmla="*/ 209 h 392"/>
                <a:gd name="T12" fmla="*/ 162 w 265"/>
                <a:gd name="T13" fmla="*/ 261 h 392"/>
                <a:gd name="T14" fmla="*/ 66 w 265"/>
                <a:gd name="T15" fmla="*/ 366 h 392"/>
                <a:gd name="T16" fmla="*/ 45 w 265"/>
                <a:gd name="T17" fmla="*/ 391 h 392"/>
                <a:gd name="T18" fmla="*/ 0 w 265"/>
                <a:gd name="T19" fmla="*/ 391 h 392"/>
                <a:gd name="T20" fmla="*/ 178 w 265"/>
                <a:gd name="T21" fmla="*/ 190 h 392"/>
                <a:gd name="T22" fmla="*/ 218 w 265"/>
                <a:gd name="T23" fmla="*/ 138 h 392"/>
                <a:gd name="T24" fmla="*/ 233 w 265"/>
                <a:gd name="T25" fmla="*/ 111 h 392"/>
                <a:gd name="T26" fmla="*/ 246 w 265"/>
                <a:gd name="T27" fmla="*/ 84 h 392"/>
                <a:gd name="T28" fmla="*/ 256 w 265"/>
                <a:gd name="T29" fmla="*/ 39 h 392"/>
                <a:gd name="T30" fmla="*/ 264 w 265"/>
                <a:gd name="T31" fmla="*/ 0 h 392"/>
                <a:gd name="T32" fmla="*/ 264 w 265"/>
                <a:gd name="T33" fmla="*/ 11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16397" name="Freeform 13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16398" name="Freeform 14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>
                <a:gd name="T0" fmla="*/ 345 w 346"/>
                <a:gd name="T1" fmla="*/ 0 h 575"/>
                <a:gd name="T2" fmla="*/ 343 w 346"/>
                <a:gd name="T3" fmla="*/ 122 h 575"/>
                <a:gd name="T4" fmla="*/ 336 w 346"/>
                <a:gd name="T5" fmla="*/ 116 h 575"/>
                <a:gd name="T6" fmla="*/ 315 w 346"/>
                <a:gd name="T7" fmla="*/ 116 h 575"/>
                <a:gd name="T8" fmla="*/ 300 w 346"/>
                <a:gd name="T9" fmla="*/ 122 h 575"/>
                <a:gd name="T10" fmla="*/ 285 w 346"/>
                <a:gd name="T11" fmla="*/ 137 h 575"/>
                <a:gd name="T12" fmla="*/ 242 w 346"/>
                <a:gd name="T13" fmla="*/ 188 h 575"/>
                <a:gd name="T14" fmla="*/ 146 w 346"/>
                <a:gd name="T15" fmla="*/ 294 h 575"/>
                <a:gd name="T16" fmla="*/ 50 w 346"/>
                <a:gd name="T17" fmla="*/ 403 h 575"/>
                <a:gd name="T18" fmla="*/ 30 w 346"/>
                <a:gd name="T19" fmla="*/ 433 h 575"/>
                <a:gd name="T20" fmla="*/ 17 w 346"/>
                <a:gd name="T21" fmla="*/ 463 h 575"/>
                <a:gd name="T22" fmla="*/ 10 w 346"/>
                <a:gd name="T23" fmla="*/ 510 h 575"/>
                <a:gd name="T24" fmla="*/ 0 w 346"/>
                <a:gd name="T25" fmla="*/ 574 h 575"/>
                <a:gd name="T26" fmla="*/ 0 w 346"/>
                <a:gd name="T27" fmla="*/ 293 h 575"/>
                <a:gd name="T28" fmla="*/ 5 w 346"/>
                <a:gd name="T29" fmla="*/ 320 h 575"/>
                <a:gd name="T30" fmla="*/ 10 w 346"/>
                <a:gd name="T31" fmla="*/ 332 h 575"/>
                <a:gd name="T32" fmla="*/ 20 w 346"/>
                <a:gd name="T33" fmla="*/ 338 h 575"/>
                <a:gd name="T34" fmla="*/ 30 w 346"/>
                <a:gd name="T35" fmla="*/ 341 h 575"/>
                <a:gd name="T36" fmla="*/ 45 w 346"/>
                <a:gd name="T37" fmla="*/ 341 h 575"/>
                <a:gd name="T38" fmla="*/ 60 w 346"/>
                <a:gd name="T39" fmla="*/ 335 h 575"/>
                <a:gd name="T40" fmla="*/ 257 w 346"/>
                <a:gd name="T41" fmla="*/ 117 h 575"/>
                <a:gd name="T42" fmla="*/ 298 w 346"/>
                <a:gd name="T43" fmla="*/ 66 h 575"/>
                <a:gd name="T44" fmla="*/ 313 w 346"/>
                <a:gd name="T45" fmla="*/ 39 h 575"/>
                <a:gd name="T46" fmla="*/ 326 w 346"/>
                <a:gd name="T47" fmla="*/ 12 h 575"/>
                <a:gd name="T48" fmla="*/ 329 w 346"/>
                <a:gd name="T49" fmla="*/ 0 h 575"/>
                <a:gd name="T50" fmla="*/ 345 w 346"/>
                <a:gd name="T51" fmla="*/ 3 h 575"/>
                <a:gd name="T52" fmla="*/ 343 w 346"/>
                <a:gd name="T53" fmla="*/ 4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16399" name="Rectangle 15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16400" name="Rectangle 16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16401" name="Rectangle 17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16402" name="Rectangle 18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16403" name="Freeform 19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16404" name="Freeform 20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16405" name="Freeform 21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16406" name="Freeform 22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16407" name="Freeform 23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16408" name="Freeform 24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>
                <a:gd name="T0" fmla="*/ 345 w 349"/>
                <a:gd name="T1" fmla="*/ 52 h 149"/>
                <a:gd name="T2" fmla="*/ 348 w 349"/>
                <a:gd name="T3" fmla="*/ 144 h 149"/>
                <a:gd name="T4" fmla="*/ 0 w 349"/>
                <a:gd name="T5" fmla="*/ 148 h 149"/>
                <a:gd name="T6" fmla="*/ 299 w 349"/>
                <a:gd name="T7" fmla="*/ 143 h 149"/>
                <a:gd name="T8" fmla="*/ 315 w 349"/>
                <a:gd name="T9" fmla="*/ 111 h 149"/>
                <a:gd name="T10" fmla="*/ 328 w 349"/>
                <a:gd name="T11" fmla="*/ 84 h 149"/>
                <a:gd name="T12" fmla="*/ 338 w 349"/>
                <a:gd name="T13" fmla="*/ 39 h 149"/>
                <a:gd name="T14" fmla="*/ 345 w 349"/>
                <a:gd name="T15" fmla="*/ 0 h 149"/>
                <a:gd name="T16" fmla="*/ 345 w 349"/>
                <a:gd name="T17" fmla="*/ 11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16409" name="Freeform 25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16410" name="Freeform 26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>
                <a:gd name="T0" fmla="*/ 345 w 346"/>
                <a:gd name="T1" fmla="*/ 0 h 574"/>
                <a:gd name="T2" fmla="*/ 343 w 346"/>
                <a:gd name="T3" fmla="*/ 122 h 574"/>
                <a:gd name="T4" fmla="*/ 336 w 346"/>
                <a:gd name="T5" fmla="*/ 116 h 574"/>
                <a:gd name="T6" fmla="*/ 315 w 346"/>
                <a:gd name="T7" fmla="*/ 116 h 574"/>
                <a:gd name="T8" fmla="*/ 300 w 346"/>
                <a:gd name="T9" fmla="*/ 122 h 574"/>
                <a:gd name="T10" fmla="*/ 285 w 346"/>
                <a:gd name="T11" fmla="*/ 137 h 574"/>
                <a:gd name="T12" fmla="*/ 242 w 346"/>
                <a:gd name="T13" fmla="*/ 188 h 574"/>
                <a:gd name="T14" fmla="*/ 146 w 346"/>
                <a:gd name="T15" fmla="*/ 294 h 574"/>
                <a:gd name="T16" fmla="*/ 50 w 346"/>
                <a:gd name="T17" fmla="*/ 402 h 574"/>
                <a:gd name="T18" fmla="*/ 30 w 346"/>
                <a:gd name="T19" fmla="*/ 432 h 574"/>
                <a:gd name="T20" fmla="*/ 17 w 346"/>
                <a:gd name="T21" fmla="*/ 462 h 574"/>
                <a:gd name="T22" fmla="*/ 10 w 346"/>
                <a:gd name="T23" fmla="*/ 509 h 574"/>
                <a:gd name="T24" fmla="*/ 0 w 346"/>
                <a:gd name="T25" fmla="*/ 573 h 574"/>
                <a:gd name="T26" fmla="*/ 0 w 346"/>
                <a:gd name="T27" fmla="*/ 292 h 574"/>
                <a:gd name="T28" fmla="*/ 5 w 346"/>
                <a:gd name="T29" fmla="*/ 319 h 574"/>
                <a:gd name="T30" fmla="*/ 10 w 346"/>
                <a:gd name="T31" fmla="*/ 331 h 574"/>
                <a:gd name="T32" fmla="*/ 20 w 346"/>
                <a:gd name="T33" fmla="*/ 337 h 574"/>
                <a:gd name="T34" fmla="*/ 30 w 346"/>
                <a:gd name="T35" fmla="*/ 340 h 574"/>
                <a:gd name="T36" fmla="*/ 45 w 346"/>
                <a:gd name="T37" fmla="*/ 340 h 574"/>
                <a:gd name="T38" fmla="*/ 60 w 346"/>
                <a:gd name="T39" fmla="*/ 334 h 574"/>
                <a:gd name="T40" fmla="*/ 257 w 346"/>
                <a:gd name="T41" fmla="*/ 117 h 574"/>
                <a:gd name="T42" fmla="*/ 298 w 346"/>
                <a:gd name="T43" fmla="*/ 66 h 574"/>
                <a:gd name="T44" fmla="*/ 313 w 346"/>
                <a:gd name="T45" fmla="*/ 39 h 574"/>
                <a:gd name="T46" fmla="*/ 326 w 346"/>
                <a:gd name="T47" fmla="*/ 12 h 574"/>
                <a:gd name="T48" fmla="*/ 329 w 346"/>
                <a:gd name="T49" fmla="*/ 0 h 574"/>
                <a:gd name="T50" fmla="*/ 345 w 346"/>
                <a:gd name="T51" fmla="*/ 3 h 574"/>
                <a:gd name="T52" fmla="*/ 343 w 346"/>
                <a:gd name="T53" fmla="*/ 4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16411" name="Freeform 27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>
                <a:gd name="T0" fmla="*/ 153 w 154"/>
                <a:gd name="T1" fmla="*/ 3 h 294"/>
                <a:gd name="T2" fmla="*/ 50 w 154"/>
                <a:gd name="T3" fmla="*/ 122 h 294"/>
                <a:gd name="T4" fmla="*/ 30 w 154"/>
                <a:gd name="T5" fmla="*/ 152 h 294"/>
                <a:gd name="T6" fmla="*/ 17 w 154"/>
                <a:gd name="T7" fmla="*/ 182 h 294"/>
                <a:gd name="T8" fmla="*/ 10 w 154"/>
                <a:gd name="T9" fmla="*/ 229 h 294"/>
                <a:gd name="T10" fmla="*/ 0 w 154"/>
                <a:gd name="T11" fmla="*/ 293 h 294"/>
                <a:gd name="T12" fmla="*/ 0 w 154"/>
                <a:gd name="T13" fmla="*/ 12 h 294"/>
                <a:gd name="T14" fmla="*/ 5 w 154"/>
                <a:gd name="T15" fmla="*/ 39 h 294"/>
                <a:gd name="T16" fmla="*/ 10 w 154"/>
                <a:gd name="T17" fmla="*/ 51 h 294"/>
                <a:gd name="T18" fmla="*/ 20 w 154"/>
                <a:gd name="T19" fmla="*/ 57 h 294"/>
                <a:gd name="T20" fmla="*/ 30 w 154"/>
                <a:gd name="T21" fmla="*/ 60 h 294"/>
                <a:gd name="T22" fmla="*/ 45 w 154"/>
                <a:gd name="T23" fmla="*/ 60 h 294"/>
                <a:gd name="T24" fmla="*/ 60 w 154"/>
                <a:gd name="T25" fmla="*/ 54 h 294"/>
                <a:gd name="T26" fmla="*/ 110 w 154"/>
                <a:gd name="T27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16412" name="Freeform 28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16413" name="Rectangle 29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16414" name="Line 30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  <p:sp>
          <p:nvSpPr>
            <p:cNvPr id="16415" name="Line 31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3333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6416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228600"/>
            <a:ext cx="74914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417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0188" y="1524000"/>
            <a:ext cx="7491412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418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324600"/>
            <a:ext cx="140970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333300"/>
              </a:solidFill>
              <a:latin typeface="Times New Roman" pitchFamily="18" charset="0"/>
            </a:endParaRPr>
          </a:p>
        </p:txBody>
      </p:sp>
      <p:sp>
        <p:nvSpPr>
          <p:cNvPr id="16419" name="Rectangle 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333300"/>
              </a:solidFill>
              <a:latin typeface="Times New Roman" pitchFamily="18" charset="0"/>
            </a:endParaRPr>
          </a:p>
        </p:txBody>
      </p:sp>
      <p:sp>
        <p:nvSpPr>
          <p:cNvPr id="16420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448FFC-D5D8-47C0-9C98-45785671FDDC}" type="slidenum">
              <a:rPr lang="ru-RU" smtClean="0">
                <a:solidFill>
                  <a:srgbClr val="3333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33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123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emf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7" Type="http://schemas.openxmlformats.org/officeDocument/2006/relationships/image" Target="../media/image2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74BA731A-8DEF-403C-86A7-F0601D8B0F77}" type="slidenum">
              <a:rPr lang="ru-RU">
                <a:solidFill>
                  <a:srgbClr val="333300"/>
                </a:solidFill>
              </a:rPr>
              <a:pPr/>
              <a:t>1</a:t>
            </a:fld>
            <a:endParaRPr lang="ru-RU">
              <a:solidFill>
                <a:srgbClr val="333300"/>
              </a:solidFill>
            </a:endParaRPr>
          </a:p>
        </p:txBody>
      </p:sp>
      <p:sp>
        <p:nvSpPr>
          <p:cNvPr id="4098" name="Rectangle 2"/>
          <p:cNvSpPr>
            <a:spLocks noChangeArrowheads="1"/>
          </p:cNvSpPr>
          <p:nvPr>
            <p:ph type="ctrTitle"/>
          </p:nvPr>
        </p:nvSpPr>
        <p:spPr>
          <a:xfrm>
            <a:off x="3048000" y="1371600"/>
            <a:ext cx="4648200" cy="2333625"/>
          </a:xfrm>
          <a:noFill/>
          <a:ln/>
        </p:spPr>
        <p:txBody>
          <a:bodyPr/>
          <a:lstStyle/>
          <a:p>
            <a:pPr algn="ctr"/>
            <a:r>
              <a:rPr lang="ru-RU"/>
              <a:t>Раннее обучение</a:t>
            </a:r>
            <a:br>
              <a:rPr lang="ru-RU"/>
            </a:br>
            <a:r>
              <a:rPr lang="ru-RU"/>
              <a:t>информатике</a:t>
            </a:r>
          </a:p>
        </p:txBody>
      </p:sp>
      <p:sp>
        <p:nvSpPr>
          <p:cNvPr id="4099" name="Rectangle 3"/>
          <p:cNvSpPr>
            <a:spLocks noChangeArrowheads="1"/>
          </p:cNvSpPr>
          <p:nvPr>
            <p:ph type="subTitle" idx="1"/>
          </p:nvPr>
        </p:nvSpPr>
        <p:spPr>
          <a:xfrm>
            <a:off x="4419600" y="5029200"/>
            <a:ext cx="4497388" cy="942975"/>
          </a:xfrm>
          <a:noFill/>
          <a:ln/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/>
              <a:t>Учитель информатики</a:t>
            </a:r>
          </a:p>
          <a:p>
            <a:pPr algn="ctr">
              <a:lnSpc>
                <a:spcPct val="80000"/>
              </a:lnSpc>
            </a:pPr>
            <a:r>
              <a:rPr lang="ru-RU" sz="2800"/>
              <a:t>Гончарова  Л. С.</a:t>
            </a:r>
          </a:p>
        </p:txBody>
      </p:sp>
      <p:pic>
        <p:nvPicPr>
          <p:cNvPr id="4102" name="Picture 6" descr="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8600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S50215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1" t="13000" r="3250" b="8000"/>
          <a:stretch>
            <a:fillRect/>
          </a:stretch>
        </p:blipFill>
        <p:spPr bwMode="auto">
          <a:xfrm>
            <a:off x="1752600" y="4648200"/>
            <a:ext cx="251460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4" name="Picture 8" descr="thumb_medium_0000048231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76600"/>
            <a:ext cx="147637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bo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8"/>
          <a:stretch>
            <a:fillRect/>
          </a:stretch>
        </p:blipFill>
        <p:spPr bwMode="auto">
          <a:xfrm>
            <a:off x="457200" y="1260475"/>
            <a:ext cx="2209800" cy="20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33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E267-05FB-4F5F-ABD5-3C5D04A45023}" type="slidenum">
              <a:rPr lang="ru-RU">
                <a:solidFill>
                  <a:srgbClr val="333300"/>
                </a:solidFill>
              </a:rPr>
              <a:pPr/>
              <a:t>2</a:t>
            </a:fld>
            <a:endParaRPr lang="ru-RU">
              <a:solidFill>
                <a:srgbClr val="333300"/>
              </a:solidFill>
            </a:endParaRPr>
          </a:p>
        </p:txBody>
      </p:sp>
      <p:pic>
        <p:nvPicPr>
          <p:cNvPr id="11271" name="Picture 1031" descr="S50205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91" r="-288" b="8182"/>
          <a:stretch>
            <a:fillRect/>
          </a:stretch>
        </p:blipFill>
        <p:spPr bwMode="auto">
          <a:xfrm>
            <a:off x="2286000" y="2362200"/>
            <a:ext cx="5105400" cy="239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1033" descr="8-1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821238"/>
            <a:ext cx="3276600" cy="203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275" name="Group 1035"/>
          <p:cNvGrpSpPr>
            <a:grpSpLocks/>
          </p:cNvGrpSpPr>
          <p:nvPr/>
        </p:nvGrpSpPr>
        <p:grpSpPr bwMode="auto">
          <a:xfrm>
            <a:off x="762000" y="304800"/>
            <a:ext cx="8382000" cy="1981200"/>
            <a:chOff x="480" y="192"/>
            <a:chExt cx="5280" cy="1248"/>
          </a:xfrm>
        </p:grpSpPr>
        <p:pic>
          <p:nvPicPr>
            <p:cNvPr id="11270" name="Picture 1030" descr="Baner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92"/>
              <a:ext cx="5280" cy="1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74" name="WordArt 1034"/>
            <p:cNvSpPr>
              <a:spLocks noChangeArrowheads="1" noChangeShapeType="1" noTextEdit="1"/>
            </p:cNvSpPr>
            <p:nvPr/>
          </p:nvSpPr>
          <p:spPr bwMode="auto">
            <a:xfrm>
              <a:off x="2448" y="1152"/>
              <a:ext cx="3120" cy="21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3600" kern="10" smtClean="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Рогозовская средняя общеобразовательная школа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54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304A7-5407-43E4-A454-893A6E94CF84}" type="slidenum">
              <a:rPr lang="ru-RU">
                <a:solidFill>
                  <a:srgbClr val="333300"/>
                </a:solidFill>
              </a:rPr>
              <a:pPr/>
              <a:t>3</a:t>
            </a:fld>
            <a:endParaRPr lang="ru-RU">
              <a:solidFill>
                <a:srgbClr val="333300"/>
              </a:solidFill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2667000" y="914400"/>
            <a:ext cx="622935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ru-RU" sz="2800" smtClean="0">
                <a:solidFill>
                  <a:srgbClr val="0033CC"/>
                </a:solidFill>
                <a:latin typeface="Times New Roman" pitchFamily="18" charset="0"/>
              </a:rPr>
              <a:t>Компьютерный школьный кабинет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ru-RU" sz="2800" smtClean="0">
                <a:solidFill>
                  <a:srgbClr val="0033CC"/>
                </a:solidFill>
                <a:latin typeface="Times New Roman" pitchFamily="18" charset="0"/>
              </a:rPr>
              <a:t>обычно оборудуется по такой схеме: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ru-RU" sz="2800" smtClean="0">
                <a:solidFill>
                  <a:srgbClr val="0033CC"/>
                </a:solidFill>
                <a:latin typeface="Times New Roman" pitchFamily="18" charset="0"/>
              </a:rPr>
              <a:t> одно рабочее место учителя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ru-RU" sz="2800" smtClean="0">
                <a:solidFill>
                  <a:srgbClr val="0033CC"/>
                </a:solidFill>
                <a:latin typeface="Times New Roman" pitchFamily="18" charset="0"/>
              </a:rPr>
              <a:t>и 10-12 ученических рабочих мест.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ru-RU" sz="2800" smtClean="0">
                <a:solidFill>
                  <a:srgbClr val="0033CC"/>
                </a:solidFill>
                <a:latin typeface="Times New Roman" pitchFamily="18" charset="0"/>
              </a:rPr>
              <a:t>Дополнительное оборудование: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ru-RU" sz="2800" smtClean="0">
                <a:solidFill>
                  <a:srgbClr val="0033CC"/>
                </a:solidFill>
                <a:latin typeface="Times New Roman" pitchFamily="18" charset="0"/>
              </a:rPr>
              <a:t>один принтер, выход в Интернет,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ru-RU" sz="2800" smtClean="0">
                <a:solidFill>
                  <a:srgbClr val="0033CC"/>
                </a:solidFill>
                <a:latin typeface="Times New Roman" pitchFamily="18" charset="0"/>
              </a:rPr>
              <a:t>локальная сеть, сканер, медиапроектор.</a:t>
            </a:r>
          </a:p>
        </p:txBody>
      </p:sp>
      <p:pic>
        <p:nvPicPr>
          <p:cNvPr id="51205" name="Picture 5" descr="S50215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" t="22565" r="27692" b="28206"/>
          <a:stretch>
            <a:fillRect/>
          </a:stretch>
        </p:blipFill>
        <p:spPr bwMode="auto">
          <a:xfrm>
            <a:off x="6096000" y="4038600"/>
            <a:ext cx="2514600" cy="143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7" descr="S50215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9" t="3999" r="16000"/>
          <a:stretch>
            <a:fillRect/>
          </a:stretch>
        </p:blipFill>
        <p:spPr bwMode="auto">
          <a:xfrm>
            <a:off x="0" y="0"/>
            <a:ext cx="245745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8" name="Picture 8" descr="j023472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191000"/>
            <a:ext cx="108585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0" name="Picture 10" descr="19876_4759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9" t="9697" r="20000" b="22424"/>
          <a:stretch>
            <a:fillRect/>
          </a:stretch>
        </p:blipFill>
        <p:spPr bwMode="auto">
          <a:xfrm>
            <a:off x="4495800" y="0"/>
            <a:ext cx="1447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1" name="Picture 11" descr="Безымянный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r="4546"/>
          <a:stretch>
            <a:fillRect/>
          </a:stretch>
        </p:blipFill>
        <p:spPr bwMode="auto">
          <a:xfrm>
            <a:off x="0" y="3048000"/>
            <a:ext cx="1371600" cy="13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3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953000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14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962400"/>
            <a:ext cx="1600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6274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A12F-6167-4EE7-8303-92FB1AC35577}" type="slidenum">
              <a:rPr lang="ru-RU">
                <a:solidFill>
                  <a:srgbClr val="333300"/>
                </a:solidFill>
              </a:rPr>
              <a:pPr/>
              <a:t>4</a:t>
            </a:fld>
            <a:endParaRPr lang="ru-RU">
              <a:solidFill>
                <a:srgbClr val="333300"/>
              </a:solidFill>
            </a:endParaRPr>
          </a:p>
        </p:txBody>
      </p:sp>
      <p:pic>
        <p:nvPicPr>
          <p:cNvPr id="52230" name="Picture 6" descr="iПут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147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31" name="WordArt 7"/>
          <p:cNvSpPr>
            <a:spLocks noChangeArrowheads="1" noChangeShapeType="1" noTextEdit="1"/>
          </p:cNvSpPr>
          <p:nvPr/>
        </p:nvSpPr>
        <p:spPr bwMode="auto">
          <a:xfrm>
            <a:off x="2438400" y="228600"/>
            <a:ext cx="533400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Интерактивная доска</a:t>
            </a:r>
          </a:p>
        </p:txBody>
      </p:sp>
      <p:pic>
        <p:nvPicPr>
          <p:cNvPr id="52232" name="Picture 8" descr="S50215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3" t="5298" r="4636" b="8902"/>
          <a:stretch>
            <a:fillRect/>
          </a:stretch>
        </p:blipFill>
        <p:spPr bwMode="auto">
          <a:xfrm>
            <a:off x="5638800" y="1219200"/>
            <a:ext cx="33528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3" name="Picture 9" descr="01_m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9" t="30698" r="57736"/>
          <a:stretch>
            <a:fillRect/>
          </a:stretch>
        </p:blipFill>
        <p:spPr bwMode="auto">
          <a:xfrm>
            <a:off x="0" y="1447800"/>
            <a:ext cx="1981200" cy="178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5" name="Picture 11" descr="S502153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t="8081" r="15152" b="15152"/>
          <a:stretch>
            <a:fillRect/>
          </a:stretch>
        </p:blipFill>
        <p:spPr bwMode="auto">
          <a:xfrm>
            <a:off x="2133600" y="1219200"/>
            <a:ext cx="3352800" cy="240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7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9338"/>
            <a:ext cx="2219325" cy="199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38" name="Picture 14" descr="pen-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486400"/>
            <a:ext cx="35433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1744663" y="3613150"/>
            <a:ext cx="7416800" cy="183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smtClean="0">
                <a:solidFill>
                  <a:srgbClr val="0033CC"/>
                </a:solidFill>
                <a:latin typeface="Times New Roman" pitchFamily="18" charset="0"/>
              </a:rPr>
              <a:t> “Интерактивный режим”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0033CC"/>
                </a:solidFill>
                <a:latin typeface="Times New Roman" pitchFamily="18" charset="0"/>
              </a:rPr>
              <a:t>Интерактивный режим используется для показа уроков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0033CC"/>
                </a:solidFill>
                <a:latin typeface="Times New Roman" pitchFamily="18" charset="0"/>
              </a:rPr>
              <a:t> и других иллюстративных материалов,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0033CC"/>
                </a:solidFill>
                <a:latin typeface="Times New Roman" pitchFamily="18" charset="0"/>
              </a:rPr>
              <a:t> а также для подготовки конспектов,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0033CC"/>
                </a:solidFill>
                <a:latin typeface="Times New Roman" pitchFamily="18" charset="0"/>
              </a:rPr>
              <a:t>с помощью наборов инструментов,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0033CC"/>
                </a:solidFill>
                <a:latin typeface="Times New Roman" pitchFamily="18" charset="0"/>
              </a:rPr>
              <a:t>предоставляемых программным обеспечением интерактивной доски.</a:t>
            </a:r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2120900" y="6096000"/>
            <a:ext cx="7023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smtClean="0">
                <a:solidFill>
                  <a:srgbClr val="0033CC"/>
                </a:solidFill>
                <a:latin typeface="Times New Roman" pitchFamily="18" charset="0"/>
              </a:rPr>
              <a:t> Интерактивное перо – это электронный маркер </a:t>
            </a:r>
          </a:p>
        </p:txBody>
      </p:sp>
    </p:spTree>
    <p:extLst>
      <p:ext uri="{BB962C8B-B14F-4D97-AF65-F5344CB8AC3E}">
        <p14:creationId xmlns:p14="http://schemas.microsoft.com/office/powerpoint/2010/main" val="4040075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95CEF-D109-4533-914B-1D8249805B47}" type="slidenum">
              <a:rPr lang="ru-RU">
                <a:solidFill>
                  <a:srgbClr val="333300"/>
                </a:solidFill>
              </a:rPr>
              <a:pPr/>
              <a:t>5</a:t>
            </a:fld>
            <a:endParaRPr lang="ru-RU">
              <a:solidFill>
                <a:srgbClr val="333300"/>
              </a:solidFill>
            </a:endParaRPr>
          </a:p>
        </p:txBody>
      </p:sp>
      <p:pic>
        <p:nvPicPr>
          <p:cNvPr id="47108" name="Picture 4" descr="sov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0"/>
            <a:ext cx="177165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9" name="Picture 5" descr="kniga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2540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898525" y="1295400"/>
            <a:ext cx="8245475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ru-RU" sz="3200" b="1" smtClean="0">
                <a:solidFill>
                  <a:srgbClr val="0033CC"/>
                </a:solidFill>
                <a:latin typeface="Times New Roman" pitchFamily="18" charset="0"/>
              </a:rPr>
              <a:t>Выбор учебно-методического комплекса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ru-RU" sz="3200" b="1" smtClean="0">
                <a:solidFill>
                  <a:srgbClr val="0033CC"/>
                </a:solidFill>
                <a:latin typeface="Times New Roman" pitchFamily="18" charset="0"/>
              </a:rPr>
              <a:t>для преподавания информатики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ru-RU" sz="3200" b="1" smtClean="0">
                <a:solidFill>
                  <a:srgbClr val="0033CC"/>
                </a:solidFill>
                <a:latin typeface="Times New Roman" pitchFamily="18" charset="0"/>
              </a:rPr>
              <a:t>в начальной школе.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2514600" y="4267200"/>
            <a:ext cx="46339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ru-RU" sz="3200" b="1" smtClean="0">
                <a:solidFill>
                  <a:srgbClr val="0033CC"/>
                </a:solidFill>
                <a:latin typeface="Times New Roman" pitchFamily="18" charset="0"/>
              </a:rPr>
              <a:t>Учебники и пособия</a:t>
            </a: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1295400" y="3657600"/>
            <a:ext cx="6956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ru-RU" sz="2000" b="1" smtClean="0">
                <a:solidFill>
                  <a:srgbClr val="663300"/>
                </a:solidFill>
                <a:latin typeface="Times New Roman" pitchFamily="18" charset="0"/>
              </a:rPr>
              <a:t>УМК «Информатика» 1-4 класс С. Н. Тур, Т. П. Бокучава.</a:t>
            </a:r>
            <a:r>
              <a:rPr kumimoji="1" lang="ru-RU" smtClean="0">
                <a:solidFill>
                  <a:srgbClr val="6633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2819400" y="4953000"/>
            <a:ext cx="2295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ru-RU" sz="2000" b="1" smtClean="0">
                <a:solidFill>
                  <a:srgbClr val="663300"/>
                </a:solidFill>
                <a:latin typeface="Times New Roman" pitchFamily="18" charset="0"/>
              </a:rPr>
              <a:t>*учебник-тетрадь</a:t>
            </a:r>
            <a:r>
              <a:rPr kumimoji="1" lang="ru-RU" smtClean="0">
                <a:solidFill>
                  <a:srgbClr val="3333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2819400" y="5257800"/>
            <a:ext cx="3679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ru-RU" sz="2000" b="1" smtClean="0">
                <a:solidFill>
                  <a:srgbClr val="663300"/>
                </a:solidFill>
                <a:latin typeface="Times New Roman" pitchFamily="18" charset="0"/>
              </a:rPr>
              <a:t>*методическое пособие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ru-RU" sz="2000" b="1" smtClean="0">
                <a:solidFill>
                  <a:srgbClr val="663300"/>
                </a:solidFill>
                <a:latin typeface="Times New Roman" pitchFamily="18" charset="0"/>
              </a:rPr>
              <a:t> по информатике для учителя</a:t>
            </a:r>
            <a:r>
              <a:rPr kumimoji="1" lang="ru-RU" smtClean="0">
                <a:solidFill>
                  <a:srgbClr val="3333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2743200" y="5943600"/>
            <a:ext cx="45815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ru-RU" sz="2000" b="1" smtClean="0">
                <a:solidFill>
                  <a:srgbClr val="663300"/>
                </a:solidFill>
                <a:latin typeface="Times New Roman" pitchFamily="18" charset="0"/>
              </a:rPr>
              <a:t>*пакет педагогических программных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ru-RU" sz="2000" b="1" smtClean="0">
                <a:solidFill>
                  <a:srgbClr val="663300"/>
                </a:solidFill>
                <a:latin typeface="Times New Roman" pitchFamily="18" charset="0"/>
              </a:rPr>
              <a:t>средств «Страна Фантазия»</a:t>
            </a:r>
            <a:r>
              <a:rPr kumimoji="1" lang="ru-RU" smtClean="0">
                <a:solidFill>
                  <a:srgbClr val="3333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3443288" y="3232150"/>
            <a:ext cx="2698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ru-RU" sz="2000" b="1" smtClean="0">
                <a:solidFill>
                  <a:srgbClr val="663300"/>
                </a:solidFill>
                <a:latin typeface="Times New Roman" pitchFamily="18" charset="0"/>
              </a:rPr>
              <a:t>ПМК "Роботландия"</a:t>
            </a:r>
            <a:r>
              <a:rPr kumimoji="1" lang="ru-RU" smtClean="0">
                <a:solidFill>
                  <a:srgbClr val="333300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47117" name="Picture 13" descr="wom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114800"/>
            <a:ext cx="90487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71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800D-0940-4CAE-907A-BED82087BD90}" type="slidenum">
              <a:rPr lang="ru-RU">
                <a:solidFill>
                  <a:srgbClr val="333300"/>
                </a:solidFill>
              </a:rPr>
              <a:pPr/>
              <a:t>6</a:t>
            </a:fld>
            <a:endParaRPr lang="ru-RU">
              <a:solidFill>
                <a:srgbClr val="333300"/>
              </a:solidFill>
            </a:endParaRPr>
          </a:p>
        </p:txBody>
      </p:sp>
      <p:pic>
        <p:nvPicPr>
          <p:cNvPr id="28679" name="Picture 7" descr="AG00011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124777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9" descr="j025445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33400"/>
            <a:ext cx="95250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2" name="Picture 10" descr="pix28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400"/>
            <a:ext cx="3810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4" name="Picture 12" descr="mail04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43800" y="5638800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5" name="Picture 13" descr="smallsw5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029200"/>
            <a:ext cx="1473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6" name="WordArt 14"/>
          <p:cNvSpPr>
            <a:spLocks noChangeArrowheads="1" noChangeShapeType="1" noTextEdit="1"/>
          </p:cNvSpPr>
          <p:nvPr/>
        </p:nvSpPr>
        <p:spPr bwMode="auto">
          <a:xfrm>
            <a:off x="2743200" y="304800"/>
            <a:ext cx="4457700" cy="13811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Графический редактор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Paint</a:t>
            </a:r>
            <a:endParaRPr lang="ru-RU" sz="3600" kern="10" smtClean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2514600" y="2438400"/>
            <a:ext cx="640080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smtClean="0">
                <a:solidFill>
                  <a:srgbClr val="333300"/>
                </a:solidFill>
              </a:rPr>
              <a:t>1. Вы познакомитесь с программой </a:t>
            </a:r>
            <a:r>
              <a:rPr lang="en-US" sz="2400" smtClean="0">
                <a:solidFill>
                  <a:srgbClr val="333300"/>
                </a:solidFill>
              </a:rPr>
              <a:t>Microsoft Paint</a:t>
            </a:r>
            <a:r>
              <a:rPr lang="ru-RU" sz="2400" smtClean="0">
                <a:solidFill>
                  <a:srgbClr val="333300"/>
                </a:solidFill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smtClean="0">
                <a:solidFill>
                  <a:srgbClr val="333300"/>
                </a:solidFill>
              </a:rPr>
              <a:t>2. Научитесь работать с карандашом и кистью.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smtClean="0">
                <a:solidFill>
                  <a:srgbClr val="333300"/>
                </a:solidFill>
              </a:rPr>
              <a:t>3. Сможете виртуально рисовать акварельными красками., фломастерами,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smtClean="0">
                <a:solidFill>
                  <a:srgbClr val="333300"/>
                </a:solidFill>
              </a:rPr>
              <a:t>4. Сумеете создавать имитацию освещения и тени.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 smtClean="0">
                <a:solidFill>
                  <a:srgbClr val="333300"/>
                </a:solidFill>
              </a:rPr>
              <a:t>5. Создавать перспективные построения.</a:t>
            </a:r>
          </a:p>
        </p:txBody>
      </p:sp>
    </p:spTree>
    <p:extLst>
      <p:ext uri="{BB962C8B-B14F-4D97-AF65-F5344CB8AC3E}">
        <p14:creationId xmlns:p14="http://schemas.microsoft.com/office/powerpoint/2010/main" val="343992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C078-7D0A-499F-BE20-EBF8BAAD8B32}" type="slidenum">
              <a:rPr lang="ru-RU">
                <a:solidFill>
                  <a:srgbClr val="333300"/>
                </a:solidFill>
              </a:rPr>
              <a:pPr/>
              <a:t>7</a:t>
            </a:fld>
            <a:endParaRPr lang="ru-RU">
              <a:solidFill>
                <a:srgbClr val="333300"/>
              </a:solidFill>
            </a:endParaRPr>
          </a:p>
        </p:txBody>
      </p:sp>
      <p:pic>
        <p:nvPicPr>
          <p:cNvPr id="59396" name="Picture 4" descr="dolph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09800"/>
            <a:ext cx="4208463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7" name="Picture 5" descr="j028383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788" y="4724400"/>
            <a:ext cx="150336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8" name="Picture 6" descr="karanda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7200"/>
            <a:ext cx="12223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9" name="WordArt 7"/>
          <p:cNvSpPr>
            <a:spLocks noChangeArrowheads="1" noChangeShapeType="1" noTextEdit="1"/>
          </p:cNvSpPr>
          <p:nvPr/>
        </p:nvSpPr>
        <p:spPr bwMode="auto">
          <a:xfrm>
            <a:off x="2667000" y="381000"/>
            <a:ext cx="5181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i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Глазами детей</a:t>
            </a:r>
          </a:p>
        </p:txBody>
      </p:sp>
    </p:spTree>
    <p:extLst>
      <p:ext uri="{BB962C8B-B14F-4D97-AF65-F5344CB8AC3E}">
        <p14:creationId xmlns:p14="http://schemas.microsoft.com/office/powerpoint/2010/main" val="1367451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4E46F-BA36-4A77-9ED0-45E0D7D4A73F}" type="slidenum">
              <a:rPr lang="ru-RU">
                <a:solidFill>
                  <a:srgbClr val="333300"/>
                </a:solidFill>
              </a:rPr>
              <a:pPr/>
              <a:t>8</a:t>
            </a:fld>
            <a:endParaRPr lang="ru-RU">
              <a:solidFill>
                <a:srgbClr val="333300"/>
              </a:solidFill>
            </a:endParaRPr>
          </a:p>
        </p:txBody>
      </p:sp>
      <p:grpSp>
        <p:nvGrpSpPr>
          <p:cNvPr id="61444" name="Group 4"/>
          <p:cNvGrpSpPr>
            <a:grpSpLocks/>
          </p:cNvGrpSpPr>
          <p:nvPr/>
        </p:nvGrpSpPr>
        <p:grpSpPr bwMode="auto">
          <a:xfrm>
            <a:off x="228600" y="304800"/>
            <a:ext cx="8763000" cy="6248400"/>
            <a:chOff x="144" y="192"/>
            <a:chExt cx="5520" cy="3936"/>
          </a:xfrm>
        </p:grpSpPr>
        <p:sp>
          <p:nvSpPr>
            <p:cNvPr id="61445" name="Rectangle 5"/>
            <p:cNvSpPr>
              <a:spLocks noChangeArrowheads="1"/>
            </p:cNvSpPr>
            <p:nvPr/>
          </p:nvSpPr>
          <p:spPr bwMode="auto">
            <a:xfrm>
              <a:off x="1056" y="192"/>
              <a:ext cx="3637" cy="26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200" b="1" smtClean="0">
                  <a:solidFill>
                    <a:srgbClr val="FF3300"/>
                  </a:solidFill>
                  <a:latin typeface="Algerian" pitchFamily="82" charset="0"/>
                </a:rPr>
                <a:t>МОЙ КРАЙ, МОЯ ЛЮБОВЬ!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3200" b="1" smtClean="0">
                <a:solidFill>
                  <a:srgbClr val="FF3300"/>
                </a:solidFill>
                <a:latin typeface="Algerian" pitchFamily="82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3200" smtClean="0">
                <a:solidFill>
                  <a:srgbClr val="FF33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3200" smtClean="0">
                <a:solidFill>
                  <a:srgbClr val="FF33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800" smtClean="0">
                <a:solidFill>
                  <a:srgbClr val="FF33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 smtClean="0">
                  <a:solidFill>
                    <a:srgbClr val="0066FF"/>
                  </a:solidFill>
                  <a:latin typeface="Monotype Corsiva" pitchFamily="66" charset="0"/>
                </a:rPr>
                <a:t>«Вот мы взяли краски в руки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 smtClean="0">
                  <a:solidFill>
                    <a:srgbClr val="0066FF"/>
                  </a:solidFill>
                  <a:latin typeface="Monotype Corsiva" pitchFamily="66" charset="0"/>
                </a:rPr>
                <a:t>И не стало в школе скуки.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 smtClean="0">
                  <a:solidFill>
                    <a:srgbClr val="0066FF"/>
                  </a:solidFill>
                  <a:latin typeface="Monotype Corsiva" pitchFamily="66" charset="0"/>
                </a:rPr>
                <a:t>Чтобы было веселей,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 smtClean="0">
                  <a:solidFill>
                    <a:srgbClr val="0066FF"/>
                  </a:solidFill>
                  <a:latin typeface="Monotype Corsiva" pitchFamily="66" charset="0"/>
                </a:rPr>
                <a:t>Ярких красок не жалей!»</a:t>
              </a:r>
            </a:p>
          </p:txBody>
        </p:sp>
        <p:grpSp>
          <p:nvGrpSpPr>
            <p:cNvPr id="61446" name="Group 6"/>
            <p:cNvGrpSpPr>
              <a:grpSpLocks/>
            </p:cNvGrpSpPr>
            <p:nvPr/>
          </p:nvGrpSpPr>
          <p:grpSpPr bwMode="auto">
            <a:xfrm>
              <a:off x="144" y="672"/>
              <a:ext cx="5520" cy="3456"/>
              <a:chOff x="144" y="672"/>
              <a:chExt cx="5520" cy="3456"/>
            </a:xfrm>
          </p:grpSpPr>
          <p:pic>
            <p:nvPicPr>
              <p:cNvPr id="61447" name="Picture 7" descr="MOI_KRAI.JPG (129898 bytes)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" y="960"/>
                <a:ext cx="1296" cy="8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448" name="Picture 8" descr="Osen.jpg (212645 bytes)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" y="2400"/>
                <a:ext cx="1344" cy="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449" name="Picture 9" descr="Дссопк~1.jpg (30216 bytes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2" y="960"/>
                <a:ext cx="1392" cy="9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450" name="Picture 10" descr="PRIR3.GIF (11533 bytes)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0" y="672"/>
                <a:ext cx="1536" cy="1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451" name="Picture 11" descr="IVANOVA.GIF (9576 bytes)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2448"/>
                <a:ext cx="1512" cy="1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452" name="Picture 12" descr="7G1.GIF (17436 bytes)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8" y="2928"/>
                <a:ext cx="1800" cy="1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111195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374CC-6EB8-4E1D-BE00-46C797A765C8}" type="slidenum">
              <a:rPr lang="ru-RU">
                <a:solidFill>
                  <a:srgbClr val="333300"/>
                </a:solidFill>
              </a:rPr>
              <a:pPr/>
              <a:t>9</a:t>
            </a:fld>
            <a:endParaRPr lang="ru-RU">
              <a:solidFill>
                <a:srgbClr val="333300"/>
              </a:solidFill>
            </a:endParaRPr>
          </a:p>
        </p:txBody>
      </p:sp>
      <p:grpSp>
        <p:nvGrpSpPr>
          <p:cNvPr id="60420" name="Group 4"/>
          <p:cNvGrpSpPr>
            <a:grpSpLocks/>
          </p:cNvGrpSpPr>
          <p:nvPr/>
        </p:nvGrpSpPr>
        <p:grpSpPr bwMode="auto">
          <a:xfrm>
            <a:off x="1003300" y="579438"/>
            <a:ext cx="8140700" cy="6286500"/>
            <a:chOff x="1827" y="1287"/>
            <a:chExt cx="12821" cy="9900"/>
          </a:xfrm>
        </p:grpSpPr>
        <p:sp>
          <p:nvSpPr>
            <p:cNvPr id="60421" name="WordArt 5"/>
            <p:cNvSpPr>
              <a:spLocks noChangeArrowheads="1" noChangeShapeType="1" noTextEdit="1"/>
            </p:cNvSpPr>
            <p:nvPr/>
          </p:nvSpPr>
          <p:spPr bwMode="auto">
            <a:xfrm>
              <a:off x="3987" y="4527"/>
              <a:ext cx="8100" cy="498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3600" kern="10" smtClean="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B2B2B2">
                      <a:alpha val="50000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cs typeface="Arial"/>
                </a:rPr>
                <a:t>Логические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3600" kern="10" smtClean="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B2B2B2">
                      <a:alpha val="50000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cs typeface="Arial"/>
                </a:rPr>
                <a:t>игры</a:t>
              </a:r>
            </a:p>
          </p:txBody>
        </p:sp>
        <p:grpSp>
          <p:nvGrpSpPr>
            <p:cNvPr id="60422" name="Group 6"/>
            <p:cNvGrpSpPr>
              <a:grpSpLocks/>
            </p:cNvGrpSpPr>
            <p:nvPr/>
          </p:nvGrpSpPr>
          <p:grpSpPr bwMode="auto">
            <a:xfrm>
              <a:off x="1827" y="1287"/>
              <a:ext cx="12821" cy="9900"/>
              <a:chOff x="1827" y="1287"/>
              <a:chExt cx="12821" cy="9900"/>
            </a:xfrm>
          </p:grpSpPr>
          <p:pic>
            <p:nvPicPr>
              <p:cNvPr id="60423" name="Picture 7" descr="леопольд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27" y="6867"/>
                <a:ext cx="3821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424" name="Picture 8" descr="Untitled-5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47" y="1287"/>
                <a:ext cx="8300" cy="3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425" name="Picture 9" descr="карапуз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7" y="7219"/>
                <a:ext cx="4140" cy="2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6189573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Доклад о ходе работ">
  <a:themeElements>
    <a:clrScheme name="Доклад о ходе работ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Доклад о ходе работ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Доклад о ходе работ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оклад о ходе работ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оклад о ходе работ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</Words>
  <Application>Microsoft Office PowerPoint</Application>
  <PresentationFormat>Экран (4:3)</PresentationFormat>
  <Paragraphs>62</Paragraphs>
  <Slides>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Доклад о ходе работ</vt:lpstr>
      <vt:lpstr>Раннее обучение информатике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Раннее обучение информатике</dc:title>
  <dc:creator>user</dc:creator>
  <cp:lastModifiedBy>user</cp:lastModifiedBy>
  <cp:revision>1</cp:revision>
  <dcterms:created xsi:type="dcterms:W3CDTF">2013-07-25T12:34:14Z</dcterms:created>
  <dcterms:modified xsi:type="dcterms:W3CDTF">2013-07-25T12:35:19Z</dcterms:modified>
</cp:coreProperties>
</file>