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8" r:id="rId3"/>
    <p:sldId id="268" r:id="rId4"/>
    <p:sldId id="267" r:id="rId5"/>
    <p:sldId id="266" r:id="rId6"/>
    <p:sldId id="265" r:id="rId7"/>
    <p:sldId id="264" r:id="rId8"/>
    <p:sldId id="263" r:id="rId9"/>
    <p:sldId id="262" r:id="rId10"/>
    <p:sldId id="261" r:id="rId11"/>
    <p:sldId id="260" r:id="rId12"/>
    <p:sldId id="274" r:id="rId13"/>
    <p:sldId id="273" r:id="rId14"/>
    <p:sldId id="272" r:id="rId15"/>
    <p:sldId id="271" r:id="rId16"/>
    <p:sldId id="270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203201" y="2286001"/>
            <a:ext cx="1951567" cy="2182813"/>
            <a:chOff x="96" y="1440"/>
            <a:chExt cx="922" cy="1375"/>
          </a:xfrm>
        </p:grpSpPr>
        <p:grpSp>
          <p:nvGrpSpPr>
            <p:cNvPr id="7171" name="Group 3"/>
            <p:cNvGrpSpPr>
              <a:grpSpLocks/>
            </p:cNvGrpSpPr>
            <p:nvPr/>
          </p:nvGrpSpPr>
          <p:grpSpPr bwMode="auto">
            <a:xfrm>
              <a:off x="96" y="1440"/>
              <a:ext cx="913" cy="1375"/>
              <a:chOff x="96" y="1440"/>
              <a:chExt cx="913" cy="1375"/>
            </a:xfrm>
          </p:grpSpPr>
          <p:sp>
            <p:nvSpPr>
              <p:cNvPr id="7172" name="Freeform 4"/>
              <p:cNvSpPr>
                <a:spLocks/>
              </p:cNvSpPr>
              <p:nvPr/>
            </p:nvSpPr>
            <p:spPr bwMode="ltGray">
              <a:xfrm>
                <a:off x="181" y="1574"/>
                <a:ext cx="742" cy="1110"/>
              </a:xfrm>
              <a:custGeom>
                <a:avLst/>
                <a:gdLst>
                  <a:gd name="T0" fmla="*/ 370 w 742"/>
                  <a:gd name="T1" fmla="*/ 0 h 1110"/>
                  <a:gd name="T2" fmla="*/ 0 w 742"/>
                  <a:gd name="T3" fmla="*/ 554 h 1110"/>
                  <a:gd name="T4" fmla="*/ 370 w 742"/>
                  <a:gd name="T5" fmla="*/ 1109 h 1110"/>
                  <a:gd name="T6" fmla="*/ 741 w 742"/>
                  <a:gd name="T7" fmla="*/ 554 h 1110"/>
                  <a:gd name="T8" fmla="*/ 370 w 742"/>
                  <a:gd name="T9" fmla="*/ 0 h 1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42" h="1110">
                    <a:moveTo>
                      <a:pt x="370" y="0"/>
                    </a:moveTo>
                    <a:lnTo>
                      <a:pt x="0" y="554"/>
                    </a:lnTo>
                    <a:lnTo>
                      <a:pt x="370" y="1109"/>
                    </a:lnTo>
                    <a:lnTo>
                      <a:pt x="741" y="554"/>
                    </a:lnTo>
                    <a:lnTo>
                      <a:pt x="370" y="0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7173" name="Group 5"/>
              <p:cNvGrpSpPr>
                <a:grpSpLocks/>
              </p:cNvGrpSpPr>
              <p:nvPr/>
            </p:nvGrpSpPr>
            <p:grpSpPr bwMode="auto">
              <a:xfrm>
                <a:off x="96" y="1440"/>
                <a:ext cx="913" cy="688"/>
                <a:chOff x="96" y="1440"/>
                <a:chExt cx="913" cy="688"/>
              </a:xfrm>
            </p:grpSpPr>
            <p:sp>
              <p:nvSpPr>
                <p:cNvPr id="7174" name="Freeform 6"/>
                <p:cNvSpPr>
                  <a:spLocks/>
                </p:cNvSpPr>
                <p:nvPr/>
              </p:nvSpPr>
              <p:spPr bwMode="ltGray">
                <a:xfrm>
                  <a:off x="552" y="1440"/>
                  <a:ext cx="457" cy="688"/>
                </a:xfrm>
                <a:custGeom>
                  <a:avLst/>
                  <a:gdLst>
                    <a:gd name="T0" fmla="*/ 0 w 457"/>
                    <a:gd name="T1" fmla="*/ 136 h 688"/>
                    <a:gd name="T2" fmla="*/ 0 w 457"/>
                    <a:gd name="T3" fmla="*/ 0 h 688"/>
                    <a:gd name="T4" fmla="*/ 456 w 457"/>
                    <a:gd name="T5" fmla="*/ 687 h 688"/>
                    <a:gd name="T6" fmla="*/ 365 w 457"/>
                    <a:gd name="T7" fmla="*/ 687 h 688"/>
                    <a:gd name="T8" fmla="*/ 0 w 457"/>
                    <a:gd name="T9" fmla="*/ 136 h 6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7" h="688">
                      <a:moveTo>
                        <a:pt x="0" y="136"/>
                      </a:moveTo>
                      <a:lnTo>
                        <a:pt x="0" y="0"/>
                      </a:lnTo>
                      <a:lnTo>
                        <a:pt x="456" y="687"/>
                      </a:lnTo>
                      <a:lnTo>
                        <a:pt x="365" y="687"/>
                      </a:lnTo>
                      <a:lnTo>
                        <a:pt x="0" y="136"/>
                      </a:ln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7175" name="Freeform 7"/>
                <p:cNvSpPr>
                  <a:spLocks/>
                </p:cNvSpPr>
                <p:nvPr/>
              </p:nvSpPr>
              <p:spPr bwMode="ltGray">
                <a:xfrm>
                  <a:off x="96" y="1440"/>
                  <a:ext cx="457" cy="688"/>
                </a:xfrm>
                <a:custGeom>
                  <a:avLst/>
                  <a:gdLst>
                    <a:gd name="T0" fmla="*/ 456 w 457"/>
                    <a:gd name="T1" fmla="*/ 0 h 688"/>
                    <a:gd name="T2" fmla="*/ 456 w 457"/>
                    <a:gd name="T3" fmla="*/ 136 h 688"/>
                    <a:gd name="T4" fmla="*/ 90 w 457"/>
                    <a:gd name="T5" fmla="*/ 687 h 688"/>
                    <a:gd name="T6" fmla="*/ 0 w 457"/>
                    <a:gd name="T7" fmla="*/ 687 h 688"/>
                    <a:gd name="T8" fmla="*/ 456 w 457"/>
                    <a:gd name="T9" fmla="*/ 0 h 6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7" h="688">
                      <a:moveTo>
                        <a:pt x="456" y="0"/>
                      </a:moveTo>
                      <a:lnTo>
                        <a:pt x="456" y="136"/>
                      </a:lnTo>
                      <a:lnTo>
                        <a:pt x="90" y="687"/>
                      </a:lnTo>
                      <a:lnTo>
                        <a:pt x="0" y="687"/>
                      </a:lnTo>
                      <a:lnTo>
                        <a:pt x="456" y="0"/>
                      </a:ln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7176" name="Group 8"/>
              <p:cNvGrpSpPr>
                <a:grpSpLocks/>
              </p:cNvGrpSpPr>
              <p:nvPr/>
            </p:nvGrpSpPr>
            <p:grpSpPr bwMode="auto">
              <a:xfrm>
                <a:off x="96" y="2127"/>
                <a:ext cx="913" cy="688"/>
                <a:chOff x="96" y="2127"/>
                <a:chExt cx="913" cy="688"/>
              </a:xfrm>
            </p:grpSpPr>
            <p:sp>
              <p:nvSpPr>
                <p:cNvPr id="7177" name="Freeform 9"/>
                <p:cNvSpPr>
                  <a:spLocks/>
                </p:cNvSpPr>
                <p:nvPr/>
              </p:nvSpPr>
              <p:spPr bwMode="ltGray">
                <a:xfrm>
                  <a:off x="552" y="2127"/>
                  <a:ext cx="457" cy="688"/>
                </a:xfrm>
                <a:custGeom>
                  <a:avLst/>
                  <a:gdLst>
                    <a:gd name="T0" fmla="*/ 365 w 457"/>
                    <a:gd name="T1" fmla="*/ 0 h 688"/>
                    <a:gd name="T2" fmla="*/ 456 w 457"/>
                    <a:gd name="T3" fmla="*/ 0 h 688"/>
                    <a:gd name="T4" fmla="*/ 0 w 457"/>
                    <a:gd name="T5" fmla="*/ 687 h 688"/>
                    <a:gd name="T6" fmla="*/ 0 w 457"/>
                    <a:gd name="T7" fmla="*/ 550 h 688"/>
                    <a:gd name="T8" fmla="*/ 365 w 457"/>
                    <a:gd name="T9" fmla="*/ 0 h 6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7" h="688">
                      <a:moveTo>
                        <a:pt x="365" y="0"/>
                      </a:moveTo>
                      <a:lnTo>
                        <a:pt x="456" y="0"/>
                      </a:lnTo>
                      <a:lnTo>
                        <a:pt x="0" y="687"/>
                      </a:lnTo>
                      <a:lnTo>
                        <a:pt x="0" y="550"/>
                      </a:lnTo>
                      <a:lnTo>
                        <a:pt x="365" y="0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7178" name="Freeform 10"/>
                <p:cNvSpPr>
                  <a:spLocks/>
                </p:cNvSpPr>
                <p:nvPr/>
              </p:nvSpPr>
              <p:spPr bwMode="ltGray">
                <a:xfrm>
                  <a:off x="96" y="2127"/>
                  <a:ext cx="457" cy="688"/>
                </a:xfrm>
                <a:custGeom>
                  <a:avLst/>
                  <a:gdLst>
                    <a:gd name="T0" fmla="*/ 90 w 457"/>
                    <a:gd name="T1" fmla="*/ 0 h 688"/>
                    <a:gd name="T2" fmla="*/ 456 w 457"/>
                    <a:gd name="T3" fmla="*/ 550 h 688"/>
                    <a:gd name="T4" fmla="*/ 456 w 457"/>
                    <a:gd name="T5" fmla="*/ 687 h 688"/>
                    <a:gd name="T6" fmla="*/ 0 w 457"/>
                    <a:gd name="T7" fmla="*/ 0 h 688"/>
                    <a:gd name="T8" fmla="*/ 90 w 457"/>
                    <a:gd name="T9" fmla="*/ 0 h 6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7" h="688">
                      <a:moveTo>
                        <a:pt x="90" y="0"/>
                      </a:moveTo>
                      <a:lnTo>
                        <a:pt x="456" y="550"/>
                      </a:lnTo>
                      <a:lnTo>
                        <a:pt x="456" y="687"/>
                      </a:lnTo>
                      <a:lnTo>
                        <a:pt x="0" y="0"/>
                      </a:lnTo>
                      <a:lnTo>
                        <a:pt x="90" y="0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FFFFFF"/>
                    </a:solidFill>
                  </a:endParaRPr>
                </a:p>
              </p:txBody>
            </p:sp>
          </p:grpSp>
        </p:grpSp>
        <p:grpSp>
          <p:nvGrpSpPr>
            <p:cNvPr id="7179" name="Group 11"/>
            <p:cNvGrpSpPr>
              <a:grpSpLocks/>
            </p:cNvGrpSpPr>
            <p:nvPr/>
          </p:nvGrpSpPr>
          <p:grpSpPr bwMode="auto">
            <a:xfrm>
              <a:off x="493" y="1555"/>
              <a:ext cx="525" cy="480"/>
              <a:chOff x="493" y="1555"/>
              <a:chExt cx="525" cy="480"/>
            </a:xfrm>
          </p:grpSpPr>
          <p:sp>
            <p:nvSpPr>
              <p:cNvPr id="7180" name="Freeform 12"/>
              <p:cNvSpPr>
                <a:spLocks/>
              </p:cNvSpPr>
              <p:nvPr/>
            </p:nvSpPr>
            <p:spPr bwMode="gray">
              <a:xfrm>
                <a:off x="493" y="1555"/>
                <a:ext cx="525" cy="480"/>
              </a:xfrm>
              <a:custGeom>
                <a:avLst/>
                <a:gdLst>
                  <a:gd name="T0" fmla="*/ 225 w 525"/>
                  <a:gd name="T1" fmla="*/ 217 h 480"/>
                  <a:gd name="T2" fmla="*/ 133 w 525"/>
                  <a:gd name="T3" fmla="*/ 0 h 480"/>
                  <a:gd name="T4" fmla="*/ 263 w 525"/>
                  <a:gd name="T5" fmla="*/ 193 h 480"/>
                  <a:gd name="T6" fmla="*/ 393 w 525"/>
                  <a:gd name="T7" fmla="*/ 0 h 480"/>
                  <a:gd name="T8" fmla="*/ 299 w 525"/>
                  <a:gd name="T9" fmla="*/ 217 h 480"/>
                  <a:gd name="T10" fmla="*/ 524 w 525"/>
                  <a:gd name="T11" fmla="*/ 240 h 480"/>
                  <a:gd name="T12" fmla="*/ 298 w 525"/>
                  <a:gd name="T13" fmla="*/ 262 h 480"/>
                  <a:gd name="T14" fmla="*/ 393 w 525"/>
                  <a:gd name="T15" fmla="*/ 479 h 480"/>
                  <a:gd name="T16" fmla="*/ 263 w 525"/>
                  <a:gd name="T17" fmla="*/ 286 h 480"/>
                  <a:gd name="T18" fmla="*/ 133 w 525"/>
                  <a:gd name="T19" fmla="*/ 479 h 480"/>
                  <a:gd name="T20" fmla="*/ 224 w 525"/>
                  <a:gd name="T21" fmla="*/ 263 h 480"/>
                  <a:gd name="T22" fmla="*/ 0 w 525"/>
                  <a:gd name="T23" fmla="*/ 240 h 480"/>
                  <a:gd name="T24" fmla="*/ 225 w 525"/>
                  <a:gd name="T25" fmla="*/ 217 h 4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25" h="480">
                    <a:moveTo>
                      <a:pt x="225" y="217"/>
                    </a:moveTo>
                    <a:lnTo>
                      <a:pt x="133" y="0"/>
                    </a:lnTo>
                    <a:lnTo>
                      <a:pt x="263" y="193"/>
                    </a:lnTo>
                    <a:lnTo>
                      <a:pt x="393" y="0"/>
                    </a:lnTo>
                    <a:lnTo>
                      <a:pt x="299" y="217"/>
                    </a:lnTo>
                    <a:lnTo>
                      <a:pt x="524" y="240"/>
                    </a:lnTo>
                    <a:lnTo>
                      <a:pt x="298" y="262"/>
                    </a:lnTo>
                    <a:lnTo>
                      <a:pt x="393" y="479"/>
                    </a:lnTo>
                    <a:lnTo>
                      <a:pt x="263" y="286"/>
                    </a:lnTo>
                    <a:lnTo>
                      <a:pt x="133" y="479"/>
                    </a:lnTo>
                    <a:lnTo>
                      <a:pt x="224" y="263"/>
                    </a:lnTo>
                    <a:lnTo>
                      <a:pt x="0" y="240"/>
                    </a:lnTo>
                    <a:lnTo>
                      <a:pt x="225" y="217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181" name="Freeform 13"/>
              <p:cNvSpPr>
                <a:spLocks/>
              </p:cNvSpPr>
              <p:nvPr/>
            </p:nvSpPr>
            <p:spPr bwMode="gray">
              <a:xfrm>
                <a:off x="565" y="1620"/>
                <a:ext cx="382" cy="350"/>
              </a:xfrm>
              <a:custGeom>
                <a:avLst/>
                <a:gdLst>
                  <a:gd name="T0" fmla="*/ 153 w 382"/>
                  <a:gd name="T1" fmla="*/ 153 h 350"/>
                  <a:gd name="T2" fmla="*/ 95 w 382"/>
                  <a:gd name="T3" fmla="*/ 0 h 350"/>
                  <a:gd name="T4" fmla="*/ 191 w 382"/>
                  <a:gd name="T5" fmla="*/ 128 h 350"/>
                  <a:gd name="T6" fmla="*/ 284 w 382"/>
                  <a:gd name="T7" fmla="*/ 0 h 350"/>
                  <a:gd name="T8" fmla="*/ 227 w 382"/>
                  <a:gd name="T9" fmla="*/ 153 h 350"/>
                  <a:gd name="T10" fmla="*/ 381 w 382"/>
                  <a:gd name="T11" fmla="*/ 175 h 350"/>
                  <a:gd name="T12" fmla="*/ 226 w 382"/>
                  <a:gd name="T13" fmla="*/ 196 h 350"/>
                  <a:gd name="T14" fmla="*/ 284 w 382"/>
                  <a:gd name="T15" fmla="*/ 349 h 350"/>
                  <a:gd name="T16" fmla="*/ 191 w 382"/>
                  <a:gd name="T17" fmla="*/ 221 h 350"/>
                  <a:gd name="T18" fmla="*/ 95 w 382"/>
                  <a:gd name="T19" fmla="*/ 349 h 350"/>
                  <a:gd name="T20" fmla="*/ 152 w 382"/>
                  <a:gd name="T21" fmla="*/ 198 h 350"/>
                  <a:gd name="T22" fmla="*/ 0 w 382"/>
                  <a:gd name="T23" fmla="*/ 175 h 350"/>
                  <a:gd name="T24" fmla="*/ 153 w 382"/>
                  <a:gd name="T25" fmla="*/ 153 h 3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82" h="350">
                    <a:moveTo>
                      <a:pt x="153" y="153"/>
                    </a:moveTo>
                    <a:lnTo>
                      <a:pt x="95" y="0"/>
                    </a:lnTo>
                    <a:lnTo>
                      <a:pt x="191" y="128"/>
                    </a:lnTo>
                    <a:lnTo>
                      <a:pt x="284" y="0"/>
                    </a:lnTo>
                    <a:lnTo>
                      <a:pt x="227" y="153"/>
                    </a:lnTo>
                    <a:lnTo>
                      <a:pt x="381" y="175"/>
                    </a:lnTo>
                    <a:lnTo>
                      <a:pt x="226" y="196"/>
                    </a:lnTo>
                    <a:lnTo>
                      <a:pt x="284" y="349"/>
                    </a:lnTo>
                    <a:lnTo>
                      <a:pt x="191" y="221"/>
                    </a:lnTo>
                    <a:lnTo>
                      <a:pt x="95" y="349"/>
                    </a:lnTo>
                    <a:lnTo>
                      <a:pt x="152" y="198"/>
                    </a:lnTo>
                    <a:lnTo>
                      <a:pt x="0" y="175"/>
                    </a:lnTo>
                    <a:lnTo>
                      <a:pt x="153" y="153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folHlink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182" name="Freeform 14"/>
              <p:cNvSpPr>
                <a:spLocks/>
              </p:cNvSpPr>
              <p:nvPr/>
            </p:nvSpPr>
            <p:spPr bwMode="gray">
              <a:xfrm>
                <a:off x="621" y="1629"/>
                <a:ext cx="270" cy="332"/>
              </a:xfrm>
              <a:custGeom>
                <a:avLst/>
                <a:gdLst>
                  <a:gd name="T0" fmla="*/ 0 w 270"/>
                  <a:gd name="T1" fmla="*/ 84 h 332"/>
                  <a:gd name="T2" fmla="*/ 122 w 270"/>
                  <a:gd name="T3" fmla="*/ 143 h 332"/>
                  <a:gd name="T4" fmla="*/ 135 w 270"/>
                  <a:gd name="T5" fmla="*/ 0 h 332"/>
                  <a:gd name="T6" fmla="*/ 147 w 270"/>
                  <a:gd name="T7" fmla="*/ 143 h 332"/>
                  <a:gd name="T8" fmla="*/ 268 w 270"/>
                  <a:gd name="T9" fmla="*/ 82 h 332"/>
                  <a:gd name="T10" fmla="*/ 159 w 270"/>
                  <a:gd name="T11" fmla="*/ 166 h 332"/>
                  <a:gd name="T12" fmla="*/ 269 w 270"/>
                  <a:gd name="T13" fmla="*/ 249 h 332"/>
                  <a:gd name="T14" fmla="*/ 147 w 270"/>
                  <a:gd name="T15" fmla="*/ 189 h 332"/>
                  <a:gd name="T16" fmla="*/ 135 w 270"/>
                  <a:gd name="T17" fmla="*/ 331 h 332"/>
                  <a:gd name="T18" fmla="*/ 122 w 270"/>
                  <a:gd name="T19" fmla="*/ 189 h 332"/>
                  <a:gd name="T20" fmla="*/ 0 w 270"/>
                  <a:gd name="T21" fmla="*/ 249 h 332"/>
                  <a:gd name="T22" fmla="*/ 110 w 270"/>
                  <a:gd name="T23" fmla="*/ 166 h 332"/>
                  <a:gd name="T24" fmla="*/ 0 w 270"/>
                  <a:gd name="T25" fmla="*/ 84 h 3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70" h="332">
                    <a:moveTo>
                      <a:pt x="0" y="84"/>
                    </a:moveTo>
                    <a:lnTo>
                      <a:pt x="122" y="143"/>
                    </a:lnTo>
                    <a:lnTo>
                      <a:pt x="135" y="0"/>
                    </a:lnTo>
                    <a:lnTo>
                      <a:pt x="147" y="143"/>
                    </a:lnTo>
                    <a:lnTo>
                      <a:pt x="268" y="82"/>
                    </a:lnTo>
                    <a:lnTo>
                      <a:pt x="159" y="166"/>
                    </a:lnTo>
                    <a:lnTo>
                      <a:pt x="269" y="249"/>
                    </a:lnTo>
                    <a:lnTo>
                      <a:pt x="147" y="189"/>
                    </a:lnTo>
                    <a:lnTo>
                      <a:pt x="135" y="331"/>
                    </a:lnTo>
                    <a:lnTo>
                      <a:pt x="122" y="189"/>
                    </a:lnTo>
                    <a:lnTo>
                      <a:pt x="0" y="249"/>
                    </a:lnTo>
                    <a:lnTo>
                      <a:pt x="110" y="166"/>
                    </a:lnTo>
                    <a:lnTo>
                      <a:pt x="0" y="84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7183" name="Freeform 15"/>
              <p:cNvSpPr>
                <a:spLocks/>
              </p:cNvSpPr>
              <p:nvPr/>
            </p:nvSpPr>
            <p:spPr bwMode="gray">
              <a:xfrm>
                <a:off x="722" y="1752"/>
                <a:ext cx="68" cy="85"/>
              </a:xfrm>
              <a:custGeom>
                <a:avLst/>
                <a:gdLst>
                  <a:gd name="T0" fmla="*/ 0 w 68"/>
                  <a:gd name="T1" fmla="*/ 20 h 85"/>
                  <a:gd name="T2" fmla="*/ 27 w 68"/>
                  <a:gd name="T3" fmla="*/ 30 h 85"/>
                  <a:gd name="T4" fmla="*/ 33 w 68"/>
                  <a:gd name="T5" fmla="*/ 0 h 85"/>
                  <a:gd name="T6" fmla="*/ 39 w 68"/>
                  <a:gd name="T7" fmla="*/ 30 h 85"/>
                  <a:gd name="T8" fmla="*/ 67 w 68"/>
                  <a:gd name="T9" fmla="*/ 20 h 85"/>
                  <a:gd name="T10" fmla="*/ 45 w 68"/>
                  <a:gd name="T11" fmla="*/ 42 h 85"/>
                  <a:gd name="T12" fmla="*/ 67 w 68"/>
                  <a:gd name="T13" fmla="*/ 62 h 85"/>
                  <a:gd name="T14" fmla="*/ 39 w 68"/>
                  <a:gd name="T15" fmla="*/ 52 h 85"/>
                  <a:gd name="T16" fmla="*/ 33 w 68"/>
                  <a:gd name="T17" fmla="*/ 84 h 85"/>
                  <a:gd name="T18" fmla="*/ 27 w 68"/>
                  <a:gd name="T19" fmla="*/ 52 h 85"/>
                  <a:gd name="T20" fmla="*/ 0 w 68"/>
                  <a:gd name="T21" fmla="*/ 62 h 85"/>
                  <a:gd name="T22" fmla="*/ 21 w 68"/>
                  <a:gd name="T23" fmla="*/ 42 h 85"/>
                  <a:gd name="T24" fmla="*/ 0 w 68"/>
                  <a:gd name="T25" fmla="*/ 20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8" h="85">
                    <a:moveTo>
                      <a:pt x="0" y="20"/>
                    </a:moveTo>
                    <a:lnTo>
                      <a:pt x="27" y="30"/>
                    </a:lnTo>
                    <a:lnTo>
                      <a:pt x="33" y="0"/>
                    </a:lnTo>
                    <a:lnTo>
                      <a:pt x="39" y="30"/>
                    </a:lnTo>
                    <a:lnTo>
                      <a:pt x="67" y="20"/>
                    </a:lnTo>
                    <a:lnTo>
                      <a:pt x="45" y="42"/>
                    </a:lnTo>
                    <a:lnTo>
                      <a:pt x="67" y="62"/>
                    </a:lnTo>
                    <a:lnTo>
                      <a:pt x="39" y="52"/>
                    </a:lnTo>
                    <a:lnTo>
                      <a:pt x="33" y="84"/>
                    </a:lnTo>
                    <a:lnTo>
                      <a:pt x="27" y="52"/>
                    </a:lnTo>
                    <a:lnTo>
                      <a:pt x="0" y="62"/>
                    </a:lnTo>
                    <a:lnTo>
                      <a:pt x="21" y="42"/>
                    </a:lnTo>
                    <a:lnTo>
                      <a:pt x="0" y="20"/>
                    </a:lnTo>
                  </a:path>
                </a:pathLst>
              </a:custGeom>
              <a:solidFill>
                <a:srgbClr val="F9F9F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7184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826684" y="2133600"/>
            <a:ext cx="103632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Щелчок правит образец заголовка</a:t>
            </a:r>
          </a:p>
        </p:txBody>
      </p:sp>
      <p:sp>
        <p:nvSpPr>
          <p:cNvPr id="7185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4114800"/>
            <a:ext cx="85344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ru-RU" noProof="0" smtClean="0"/>
              <a:t>Щелчок правит образец подзаголовка</a:t>
            </a:r>
          </a:p>
        </p:txBody>
      </p:sp>
      <p:sp>
        <p:nvSpPr>
          <p:cNvPr id="7186" name="Rectangle 18"/>
          <p:cNvSpPr>
            <a:spLocks noGrp="1" noChangeArrowheads="1"/>
          </p:cNvSpPr>
          <p:nvPr>
            <p:ph type="dt" sz="quarter" idx="2"/>
          </p:nvPr>
        </p:nvSpPr>
        <p:spPr>
          <a:xfrm>
            <a:off x="1826684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7187" name="Rectangle 19"/>
          <p:cNvSpPr>
            <a:spLocks noGrp="1" noChangeArrowheads="1"/>
          </p:cNvSpPr>
          <p:nvPr>
            <p:ph type="ftr" sz="quarter" idx="3"/>
          </p:nvPr>
        </p:nvSpPr>
        <p:spPr>
          <a:xfrm>
            <a:off x="5077884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7188" name="Rectangle 2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9649884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8F24CFE1-EDD4-4A2F-9893-338CF533F81C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330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578780-DF4A-4531-BBBA-15AD07C575EA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0569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686800" y="476250"/>
            <a:ext cx="2590800" cy="56197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476250"/>
            <a:ext cx="7569200" cy="56197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CF74E1-1DDD-4C77-A0AD-A8E6BF8788E8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62401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476250"/>
            <a:ext cx="9448800" cy="12763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Место для изображения из Интернета 2"/>
          <p:cNvSpPr>
            <a:spLocks noGrp="1"/>
          </p:cNvSpPr>
          <p:nvPr>
            <p:ph type="clipArt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6A68733C-858B-46F0-AF8C-E2A9CFD827A5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141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20F23C-0571-4C65-9BDA-45D2B7FEBA41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498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10B97C-B9AA-4D09-9C7D-AFB30F7AD805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064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E12C40-B119-40AB-938A-CD692A516188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617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4AF76B-9535-4C45-9CE2-04D13270F712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186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1C8450-1188-4400-880E-3983A3467E1A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2014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847E92-78DC-4C2A-8710-025CB352CA95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247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5549F7-EE18-4788-B251-C49790B3B7B3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2291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8D97F6-159C-42F2-A08F-24922971C585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2939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270934" y="276225"/>
            <a:ext cx="1680633" cy="1601788"/>
            <a:chOff x="128" y="174"/>
            <a:chExt cx="794" cy="1009"/>
          </a:xfrm>
        </p:grpSpPr>
        <p:grpSp>
          <p:nvGrpSpPr>
            <p:cNvPr id="6147" name="Group 3"/>
            <p:cNvGrpSpPr>
              <a:grpSpLocks/>
            </p:cNvGrpSpPr>
            <p:nvPr/>
          </p:nvGrpSpPr>
          <p:grpSpPr bwMode="auto">
            <a:xfrm>
              <a:off x="128" y="174"/>
              <a:ext cx="737" cy="1009"/>
              <a:chOff x="128" y="174"/>
              <a:chExt cx="737" cy="1009"/>
            </a:xfrm>
          </p:grpSpPr>
          <p:sp>
            <p:nvSpPr>
              <p:cNvPr id="6148" name="Freeform 4"/>
              <p:cNvSpPr>
                <a:spLocks/>
              </p:cNvSpPr>
              <p:nvPr/>
            </p:nvSpPr>
            <p:spPr bwMode="ltGray">
              <a:xfrm>
                <a:off x="197" y="272"/>
                <a:ext cx="599" cy="815"/>
              </a:xfrm>
              <a:custGeom>
                <a:avLst/>
                <a:gdLst>
                  <a:gd name="T0" fmla="*/ 299 w 599"/>
                  <a:gd name="T1" fmla="*/ 0 h 815"/>
                  <a:gd name="T2" fmla="*/ 0 w 599"/>
                  <a:gd name="T3" fmla="*/ 407 h 815"/>
                  <a:gd name="T4" fmla="*/ 299 w 599"/>
                  <a:gd name="T5" fmla="*/ 814 h 815"/>
                  <a:gd name="T6" fmla="*/ 598 w 599"/>
                  <a:gd name="T7" fmla="*/ 407 h 815"/>
                  <a:gd name="T8" fmla="*/ 299 w 599"/>
                  <a:gd name="T9" fmla="*/ 0 h 8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9" h="815">
                    <a:moveTo>
                      <a:pt x="299" y="0"/>
                    </a:moveTo>
                    <a:lnTo>
                      <a:pt x="0" y="407"/>
                    </a:lnTo>
                    <a:lnTo>
                      <a:pt x="299" y="814"/>
                    </a:lnTo>
                    <a:lnTo>
                      <a:pt x="598" y="407"/>
                    </a:lnTo>
                    <a:lnTo>
                      <a:pt x="299" y="0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6149" name="Group 5"/>
              <p:cNvGrpSpPr>
                <a:grpSpLocks/>
              </p:cNvGrpSpPr>
              <p:nvPr/>
            </p:nvGrpSpPr>
            <p:grpSpPr bwMode="auto">
              <a:xfrm>
                <a:off x="128" y="174"/>
                <a:ext cx="737" cy="505"/>
                <a:chOff x="128" y="174"/>
                <a:chExt cx="737" cy="505"/>
              </a:xfrm>
            </p:grpSpPr>
            <p:sp>
              <p:nvSpPr>
                <p:cNvPr id="6150" name="Freeform 6"/>
                <p:cNvSpPr>
                  <a:spLocks/>
                </p:cNvSpPr>
                <p:nvPr/>
              </p:nvSpPr>
              <p:spPr bwMode="ltGray">
                <a:xfrm>
                  <a:off x="496" y="174"/>
                  <a:ext cx="369" cy="505"/>
                </a:xfrm>
                <a:custGeom>
                  <a:avLst/>
                  <a:gdLst>
                    <a:gd name="T0" fmla="*/ 0 w 369"/>
                    <a:gd name="T1" fmla="*/ 100 h 505"/>
                    <a:gd name="T2" fmla="*/ 0 w 369"/>
                    <a:gd name="T3" fmla="*/ 0 h 505"/>
                    <a:gd name="T4" fmla="*/ 368 w 369"/>
                    <a:gd name="T5" fmla="*/ 504 h 505"/>
                    <a:gd name="T6" fmla="*/ 295 w 369"/>
                    <a:gd name="T7" fmla="*/ 504 h 505"/>
                    <a:gd name="T8" fmla="*/ 0 w 369"/>
                    <a:gd name="T9" fmla="*/ 100 h 5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9" h="505">
                      <a:moveTo>
                        <a:pt x="0" y="100"/>
                      </a:moveTo>
                      <a:lnTo>
                        <a:pt x="0" y="0"/>
                      </a:lnTo>
                      <a:lnTo>
                        <a:pt x="368" y="504"/>
                      </a:lnTo>
                      <a:lnTo>
                        <a:pt x="295" y="504"/>
                      </a:lnTo>
                      <a:lnTo>
                        <a:pt x="0" y="100"/>
                      </a:ln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51" name="Freeform 7"/>
                <p:cNvSpPr>
                  <a:spLocks/>
                </p:cNvSpPr>
                <p:nvPr/>
              </p:nvSpPr>
              <p:spPr bwMode="ltGray">
                <a:xfrm>
                  <a:off x="128" y="174"/>
                  <a:ext cx="369" cy="505"/>
                </a:xfrm>
                <a:custGeom>
                  <a:avLst/>
                  <a:gdLst>
                    <a:gd name="T0" fmla="*/ 368 w 369"/>
                    <a:gd name="T1" fmla="*/ 0 h 505"/>
                    <a:gd name="T2" fmla="*/ 368 w 369"/>
                    <a:gd name="T3" fmla="*/ 100 h 505"/>
                    <a:gd name="T4" fmla="*/ 73 w 369"/>
                    <a:gd name="T5" fmla="*/ 504 h 505"/>
                    <a:gd name="T6" fmla="*/ 0 w 369"/>
                    <a:gd name="T7" fmla="*/ 504 h 505"/>
                    <a:gd name="T8" fmla="*/ 368 w 369"/>
                    <a:gd name="T9" fmla="*/ 0 h 5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9" h="505">
                      <a:moveTo>
                        <a:pt x="368" y="0"/>
                      </a:moveTo>
                      <a:lnTo>
                        <a:pt x="368" y="100"/>
                      </a:lnTo>
                      <a:lnTo>
                        <a:pt x="73" y="504"/>
                      </a:lnTo>
                      <a:lnTo>
                        <a:pt x="0" y="504"/>
                      </a:lnTo>
                      <a:lnTo>
                        <a:pt x="368" y="0"/>
                      </a:ln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6152" name="Group 8"/>
              <p:cNvGrpSpPr>
                <a:grpSpLocks/>
              </p:cNvGrpSpPr>
              <p:nvPr/>
            </p:nvGrpSpPr>
            <p:grpSpPr bwMode="auto">
              <a:xfrm>
                <a:off x="128" y="678"/>
                <a:ext cx="737" cy="505"/>
                <a:chOff x="128" y="678"/>
                <a:chExt cx="737" cy="505"/>
              </a:xfrm>
            </p:grpSpPr>
            <p:sp>
              <p:nvSpPr>
                <p:cNvPr id="6153" name="Freeform 9"/>
                <p:cNvSpPr>
                  <a:spLocks/>
                </p:cNvSpPr>
                <p:nvPr/>
              </p:nvSpPr>
              <p:spPr bwMode="ltGray">
                <a:xfrm>
                  <a:off x="496" y="678"/>
                  <a:ext cx="369" cy="505"/>
                </a:xfrm>
                <a:custGeom>
                  <a:avLst/>
                  <a:gdLst>
                    <a:gd name="T0" fmla="*/ 295 w 369"/>
                    <a:gd name="T1" fmla="*/ 0 h 505"/>
                    <a:gd name="T2" fmla="*/ 368 w 369"/>
                    <a:gd name="T3" fmla="*/ 0 h 505"/>
                    <a:gd name="T4" fmla="*/ 0 w 369"/>
                    <a:gd name="T5" fmla="*/ 504 h 505"/>
                    <a:gd name="T6" fmla="*/ 0 w 369"/>
                    <a:gd name="T7" fmla="*/ 404 h 505"/>
                    <a:gd name="T8" fmla="*/ 295 w 369"/>
                    <a:gd name="T9" fmla="*/ 0 h 5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9" h="505">
                      <a:moveTo>
                        <a:pt x="295" y="0"/>
                      </a:moveTo>
                      <a:lnTo>
                        <a:pt x="368" y="0"/>
                      </a:lnTo>
                      <a:lnTo>
                        <a:pt x="0" y="504"/>
                      </a:lnTo>
                      <a:lnTo>
                        <a:pt x="0" y="404"/>
                      </a:lnTo>
                      <a:lnTo>
                        <a:pt x="295" y="0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54" name="Freeform 10"/>
                <p:cNvSpPr>
                  <a:spLocks/>
                </p:cNvSpPr>
                <p:nvPr/>
              </p:nvSpPr>
              <p:spPr bwMode="ltGray">
                <a:xfrm>
                  <a:off x="128" y="678"/>
                  <a:ext cx="369" cy="505"/>
                </a:xfrm>
                <a:custGeom>
                  <a:avLst/>
                  <a:gdLst>
                    <a:gd name="T0" fmla="*/ 73 w 369"/>
                    <a:gd name="T1" fmla="*/ 0 h 505"/>
                    <a:gd name="T2" fmla="*/ 368 w 369"/>
                    <a:gd name="T3" fmla="*/ 404 h 505"/>
                    <a:gd name="T4" fmla="*/ 368 w 369"/>
                    <a:gd name="T5" fmla="*/ 504 h 505"/>
                    <a:gd name="T6" fmla="*/ 0 w 369"/>
                    <a:gd name="T7" fmla="*/ 0 h 505"/>
                    <a:gd name="T8" fmla="*/ 73 w 369"/>
                    <a:gd name="T9" fmla="*/ 0 h 5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9" h="505">
                      <a:moveTo>
                        <a:pt x="73" y="0"/>
                      </a:moveTo>
                      <a:lnTo>
                        <a:pt x="368" y="404"/>
                      </a:lnTo>
                      <a:lnTo>
                        <a:pt x="368" y="504"/>
                      </a:lnTo>
                      <a:lnTo>
                        <a:pt x="0" y="0"/>
                      </a:lnTo>
                      <a:lnTo>
                        <a:pt x="73" y="0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FFFFFF"/>
                    </a:solidFill>
                  </a:endParaRPr>
                </a:p>
              </p:txBody>
            </p:sp>
          </p:grpSp>
        </p:grpSp>
        <p:grpSp>
          <p:nvGrpSpPr>
            <p:cNvPr id="6155" name="Group 11"/>
            <p:cNvGrpSpPr>
              <a:grpSpLocks/>
            </p:cNvGrpSpPr>
            <p:nvPr/>
          </p:nvGrpSpPr>
          <p:grpSpPr bwMode="auto">
            <a:xfrm>
              <a:off x="397" y="211"/>
              <a:ext cx="525" cy="480"/>
              <a:chOff x="397" y="211"/>
              <a:chExt cx="525" cy="480"/>
            </a:xfrm>
          </p:grpSpPr>
          <p:sp>
            <p:nvSpPr>
              <p:cNvPr id="6156" name="Freeform 12"/>
              <p:cNvSpPr>
                <a:spLocks/>
              </p:cNvSpPr>
              <p:nvPr/>
            </p:nvSpPr>
            <p:spPr bwMode="gray">
              <a:xfrm>
                <a:off x="397" y="211"/>
                <a:ext cx="525" cy="480"/>
              </a:xfrm>
              <a:custGeom>
                <a:avLst/>
                <a:gdLst>
                  <a:gd name="T0" fmla="*/ 225 w 525"/>
                  <a:gd name="T1" fmla="*/ 217 h 480"/>
                  <a:gd name="T2" fmla="*/ 133 w 525"/>
                  <a:gd name="T3" fmla="*/ 0 h 480"/>
                  <a:gd name="T4" fmla="*/ 263 w 525"/>
                  <a:gd name="T5" fmla="*/ 193 h 480"/>
                  <a:gd name="T6" fmla="*/ 393 w 525"/>
                  <a:gd name="T7" fmla="*/ 0 h 480"/>
                  <a:gd name="T8" fmla="*/ 299 w 525"/>
                  <a:gd name="T9" fmla="*/ 217 h 480"/>
                  <a:gd name="T10" fmla="*/ 524 w 525"/>
                  <a:gd name="T11" fmla="*/ 240 h 480"/>
                  <a:gd name="T12" fmla="*/ 298 w 525"/>
                  <a:gd name="T13" fmla="*/ 262 h 480"/>
                  <a:gd name="T14" fmla="*/ 393 w 525"/>
                  <a:gd name="T15" fmla="*/ 479 h 480"/>
                  <a:gd name="T16" fmla="*/ 263 w 525"/>
                  <a:gd name="T17" fmla="*/ 286 h 480"/>
                  <a:gd name="T18" fmla="*/ 133 w 525"/>
                  <a:gd name="T19" fmla="*/ 479 h 480"/>
                  <a:gd name="T20" fmla="*/ 224 w 525"/>
                  <a:gd name="T21" fmla="*/ 263 h 480"/>
                  <a:gd name="T22" fmla="*/ 0 w 525"/>
                  <a:gd name="T23" fmla="*/ 240 h 480"/>
                  <a:gd name="T24" fmla="*/ 225 w 525"/>
                  <a:gd name="T25" fmla="*/ 217 h 4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25" h="480">
                    <a:moveTo>
                      <a:pt x="225" y="217"/>
                    </a:moveTo>
                    <a:lnTo>
                      <a:pt x="133" y="0"/>
                    </a:lnTo>
                    <a:lnTo>
                      <a:pt x="263" y="193"/>
                    </a:lnTo>
                    <a:lnTo>
                      <a:pt x="393" y="0"/>
                    </a:lnTo>
                    <a:lnTo>
                      <a:pt x="299" y="217"/>
                    </a:lnTo>
                    <a:lnTo>
                      <a:pt x="524" y="240"/>
                    </a:lnTo>
                    <a:lnTo>
                      <a:pt x="298" y="262"/>
                    </a:lnTo>
                    <a:lnTo>
                      <a:pt x="393" y="479"/>
                    </a:lnTo>
                    <a:lnTo>
                      <a:pt x="263" y="286"/>
                    </a:lnTo>
                    <a:lnTo>
                      <a:pt x="133" y="479"/>
                    </a:lnTo>
                    <a:lnTo>
                      <a:pt x="224" y="263"/>
                    </a:lnTo>
                    <a:lnTo>
                      <a:pt x="0" y="240"/>
                    </a:lnTo>
                    <a:lnTo>
                      <a:pt x="225" y="217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6157" name="Freeform 13"/>
              <p:cNvSpPr>
                <a:spLocks/>
              </p:cNvSpPr>
              <p:nvPr/>
            </p:nvSpPr>
            <p:spPr bwMode="gray">
              <a:xfrm>
                <a:off x="469" y="276"/>
                <a:ext cx="382" cy="350"/>
              </a:xfrm>
              <a:custGeom>
                <a:avLst/>
                <a:gdLst>
                  <a:gd name="T0" fmla="*/ 153 w 382"/>
                  <a:gd name="T1" fmla="*/ 153 h 350"/>
                  <a:gd name="T2" fmla="*/ 95 w 382"/>
                  <a:gd name="T3" fmla="*/ 0 h 350"/>
                  <a:gd name="T4" fmla="*/ 191 w 382"/>
                  <a:gd name="T5" fmla="*/ 128 h 350"/>
                  <a:gd name="T6" fmla="*/ 284 w 382"/>
                  <a:gd name="T7" fmla="*/ 0 h 350"/>
                  <a:gd name="T8" fmla="*/ 227 w 382"/>
                  <a:gd name="T9" fmla="*/ 153 h 350"/>
                  <a:gd name="T10" fmla="*/ 381 w 382"/>
                  <a:gd name="T11" fmla="*/ 175 h 350"/>
                  <a:gd name="T12" fmla="*/ 226 w 382"/>
                  <a:gd name="T13" fmla="*/ 196 h 350"/>
                  <a:gd name="T14" fmla="*/ 284 w 382"/>
                  <a:gd name="T15" fmla="*/ 349 h 350"/>
                  <a:gd name="T16" fmla="*/ 191 w 382"/>
                  <a:gd name="T17" fmla="*/ 221 h 350"/>
                  <a:gd name="T18" fmla="*/ 95 w 382"/>
                  <a:gd name="T19" fmla="*/ 349 h 350"/>
                  <a:gd name="T20" fmla="*/ 152 w 382"/>
                  <a:gd name="T21" fmla="*/ 198 h 350"/>
                  <a:gd name="T22" fmla="*/ 0 w 382"/>
                  <a:gd name="T23" fmla="*/ 175 h 350"/>
                  <a:gd name="T24" fmla="*/ 153 w 382"/>
                  <a:gd name="T25" fmla="*/ 153 h 3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82" h="350">
                    <a:moveTo>
                      <a:pt x="153" y="153"/>
                    </a:moveTo>
                    <a:lnTo>
                      <a:pt x="95" y="0"/>
                    </a:lnTo>
                    <a:lnTo>
                      <a:pt x="191" y="128"/>
                    </a:lnTo>
                    <a:lnTo>
                      <a:pt x="284" y="0"/>
                    </a:lnTo>
                    <a:lnTo>
                      <a:pt x="227" y="153"/>
                    </a:lnTo>
                    <a:lnTo>
                      <a:pt x="381" y="175"/>
                    </a:lnTo>
                    <a:lnTo>
                      <a:pt x="226" y="196"/>
                    </a:lnTo>
                    <a:lnTo>
                      <a:pt x="284" y="349"/>
                    </a:lnTo>
                    <a:lnTo>
                      <a:pt x="191" y="221"/>
                    </a:lnTo>
                    <a:lnTo>
                      <a:pt x="95" y="349"/>
                    </a:lnTo>
                    <a:lnTo>
                      <a:pt x="152" y="198"/>
                    </a:lnTo>
                    <a:lnTo>
                      <a:pt x="0" y="175"/>
                    </a:lnTo>
                    <a:lnTo>
                      <a:pt x="153" y="153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folHlink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6158" name="Freeform 14"/>
              <p:cNvSpPr>
                <a:spLocks/>
              </p:cNvSpPr>
              <p:nvPr/>
            </p:nvSpPr>
            <p:spPr bwMode="gray">
              <a:xfrm>
                <a:off x="525" y="285"/>
                <a:ext cx="270" cy="332"/>
              </a:xfrm>
              <a:custGeom>
                <a:avLst/>
                <a:gdLst>
                  <a:gd name="T0" fmla="*/ 0 w 270"/>
                  <a:gd name="T1" fmla="*/ 84 h 332"/>
                  <a:gd name="T2" fmla="*/ 122 w 270"/>
                  <a:gd name="T3" fmla="*/ 143 h 332"/>
                  <a:gd name="T4" fmla="*/ 135 w 270"/>
                  <a:gd name="T5" fmla="*/ 0 h 332"/>
                  <a:gd name="T6" fmla="*/ 147 w 270"/>
                  <a:gd name="T7" fmla="*/ 143 h 332"/>
                  <a:gd name="T8" fmla="*/ 268 w 270"/>
                  <a:gd name="T9" fmla="*/ 82 h 332"/>
                  <a:gd name="T10" fmla="*/ 159 w 270"/>
                  <a:gd name="T11" fmla="*/ 166 h 332"/>
                  <a:gd name="T12" fmla="*/ 269 w 270"/>
                  <a:gd name="T13" fmla="*/ 249 h 332"/>
                  <a:gd name="T14" fmla="*/ 147 w 270"/>
                  <a:gd name="T15" fmla="*/ 189 h 332"/>
                  <a:gd name="T16" fmla="*/ 135 w 270"/>
                  <a:gd name="T17" fmla="*/ 331 h 332"/>
                  <a:gd name="T18" fmla="*/ 122 w 270"/>
                  <a:gd name="T19" fmla="*/ 189 h 332"/>
                  <a:gd name="T20" fmla="*/ 0 w 270"/>
                  <a:gd name="T21" fmla="*/ 249 h 332"/>
                  <a:gd name="T22" fmla="*/ 110 w 270"/>
                  <a:gd name="T23" fmla="*/ 166 h 332"/>
                  <a:gd name="T24" fmla="*/ 0 w 270"/>
                  <a:gd name="T25" fmla="*/ 84 h 3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70" h="332">
                    <a:moveTo>
                      <a:pt x="0" y="84"/>
                    </a:moveTo>
                    <a:lnTo>
                      <a:pt x="122" y="143"/>
                    </a:lnTo>
                    <a:lnTo>
                      <a:pt x="135" y="0"/>
                    </a:lnTo>
                    <a:lnTo>
                      <a:pt x="147" y="143"/>
                    </a:lnTo>
                    <a:lnTo>
                      <a:pt x="268" y="82"/>
                    </a:lnTo>
                    <a:lnTo>
                      <a:pt x="159" y="166"/>
                    </a:lnTo>
                    <a:lnTo>
                      <a:pt x="269" y="249"/>
                    </a:lnTo>
                    <a:lnTo>
                      <a:pt x="147" y="189"/>
                    </a:lnTo>
                    <a:lnTo>
                      <a:pt x="135" y="331"/>
                    </a:lnTo>
                    <a:lnTo>
                      <a:pt x="122" y="189"/>
                    </a:lnTo>
                    <a:lnTo>
                      <a:pt x="0" y="249"/>
                    </a:lnTo>
                    <a:lnTo>
                      <a:pt x="110" y="166"/>
                    </a:lnTo>
                    <a:lnTo>
                      <a:pt x="0" y="84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6159" name="Freeform 15"/>
              <p:cNvSpPr>
                <a:spLocks/>
              </p:cNvSpPr>
              <p:nvPr/>
            </p:nvSpPr>
            <p:spPr bwMode="gray">
              <a:xfrm>
                <a:off x="626" y="408"/>
                <a:ext cx="68" cy="85"/>
              </a:xfrm>
              <a:custGeom>
                <a:avLst/>
                <a:gdLst>
                  <a:gd name="T0" fmla="*/ 0 w 68"/>
                  <a:gd name="T1" fmla="*/ 20 h 85"/>
                  <a:gd name="T2" fmla="*/ 27 w 68"/>
                  <a:gd name="T3" fmla="*/ 30 h 85"/>
                  <a:gd name="T4" fmla="*/ 33 w 68"/>
                  <a:gd name="T5" fmla="*/ 0 h 85"/>
                  <a:gd name="T6" fmla="*/ 39 w 68"/>
                  <a:gd name="T7" fmla="*/ 30 h 85"/>
                  <a:gd name="T8" fmla="*/ 67 w 68"/>
                  <a:gd name="T9" fmla="*/ 20 h 85"/>
                  <a:gd name="T10" fmla="*/ 45 w 68"/>
                  <a:gd name="T11" fmla="*/ 42 h 85"/>
                  <a:gd name="T12" fmla="*/ 67 w 68"/>
                  <a:gd name="T13" fmla="*/ 62 h 85"/>
                  <a:gd name="T14" fmla="*/ 39 w 68"/>
                  <a:gd name="T15" fmla="*/ 52 h 85"/>
                  <a:gd name="T16" fmla="*/ 33 w 68"/>
                  <a:gd name="T17" fmla="*/ 84 h 85"/>
                  <a:gd name="T18" fmla="*/ 27 w 68"/>
                  <a:gd name="T19" fmla="*/ 52 h 85"/>
                  <a:gd name="T20" fmla="*/ 0 w 68"/>
                  <a:gd name="T21" fmla="*/ 62 h 85"/>
                  <a:gd name="T22" fmla="*/ 21 w 68"/>
                  <a:gd name="T23" fmla="*/ 42 h 85"/>
                  <a:gd name="T24" fmla="*/ 0 w 68"/>
                  <a:gd name="T25" fmla="*/ 20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8" h="85">
                    <a:moveTo>
                      <a:pt x="0" y="20"/>
                    </a:moveTo>
                    <a:lnTo>
                      <a:pt x="27" y="30"/>
                    </a:lnTo>
                    <a:lnTo>
                      <a:pt x="33" y="0"/>
                    </a:lnTo>
                    <a:lnTo>
                      <a:pt x="39" y="30"/>
                    </a:lnTo>
                    <a:lnTo>
                      <a:pt x="67" y="20"/>
                    </a:lnTo>
                    <a:lnTo>
                      <a:pt x="45" y="42"/>
                    </a:lnTo>
                    <a:lnTo>
                      <a:pt x="67" y="62"/>
                    </a:lnTo>
                    <a:lnTo>
                      <a:pt x="39" y="52"/>
                    </a:lnTo>
                    <a:lnTo>
                      <a:pt x="33" y="84"/>
                    </a:lnTo>
                    <a:lnTo>
                      <a:pt x="27" y="52"/>
                    </a:lnTo>
                    <a:lnTo>
                      <a:pt x="0" y="62"/>
                    </a:lnTo>
                    <a:lnTo>
                      <a:pt x="21" y="42"/>
                    </a:lnTo>
                    <a:lnTo>
                      <a:pt x="0" y="20"/>
                    </a:lnTo>
                  </a:path>
                </a:pathLst>
              </a:custGeom>
              <a:solidFill>
                <a:srgbClr val="F9F9F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6160" name="Rectangle 16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476250"/>
            <a:ext cx="9448800" cy="127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заголовка</a:t>
            </a:r>
          </a:p>
        </p:txBody>
      </p:sp>
      <p:sp>
        <p:nvSpPr>
          <p:cNvPr id="6161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162" name="Rectangle 1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163" name="Rectangle 1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164" name="Rectangle 2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006C0971-4B59-4916-B8DB-E95B5424DF74}" type="slidenum">
              <a:rPr lang="ru-RU">
                <a:solidFill>
                  <a:srgbClr val="FFFFFF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254856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u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Monotype Sorts" pitchFamily="2" charset="2"/>
        <a:buChar char="u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u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Monotype Sorts" pitchFamily="2" charset="2"/>
        <a:buChar char="u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u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ru-RU" b="1" dirty="0">
                <a:effectLst/>
              </a:rPr>
              <a:t>тестирование по теме: 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ru-RU" b="1" i="1"/>
              <a:t>« Образование славянских государств».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0957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476249"/>
            <a:ext cx="9448800" cy="2791385"/>
          </a:xfrm>
        </p:spPr>
        <p:txBody>
          <a:bodyPr/>
          <a:lstStyle/>
          <a:p>
            <a:r>
              <a:rPr lang="ru-RU" dirty="0">
                <a:effectLst/>
              </a:rPr>
              <a:t>8. В каком году Кирилл и Мефодий были направлены в </a:t>
            </a:r>
            <a:r>
              <a:rPr lang="ru-RU" dirty="0" err="1">
                <a:effectLst/>
              </a:rPr>
              <a:t>Великоморавскую</a:t>
            </a:r>
            <a:r>
              <a:rPr lang="ru-RU" dirty="0">
                <a:effectLst/>
              </a:rPr>
              <a:t> державу для выполнения просветительской мысли?</a:t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914400" y="3136076"/>
            <a:ext cx="4095993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А) 863 г.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Б) 872 г.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В) 880 г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33663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476249"/>
            <a:ext cx="9448800" cy="1903879"/>
          </a:xfrm>
        </p:spPr>
        <p:txBody>
          <a:bodyPr/>
          <a:lstStyle/>
          <a:p>
            <a:r>
              <a:rPr lang="ru-RU" dirty="0">
                <a:effectLst/>
              </a:rPr>
              <a:t>9. Какой деятельностью занимались Кирилл и Мефодий в Болгарии?</a:t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2380128"/>
            <a:ext cx="10363200" cy="3715871"/>
          </a:xfrm>
        </p:spPr>
        <p:txBody>
          <a:bodyPr/>
          <a:lstStyle/>
          <a:p>
            <a:r>
              <a:rPr lang="ru-RU" sz="4000" dirty="0"/>
              <a:t>	А) строили храмы, открыли школу для подготовки священников</a:t>
            </a:r>
          </a:p>
          <a:p>
            <a:r>
              <a:rPr lang="ru-RU" sz="4000" dirty="0"/>
              <a:t>	Б) строили школы, переводили книги на болгарский язык</a:t>
            </a:r>
          </a:p>
          <a:p>
            <a:r>
              <a:rPr lang="ru-RU" sz="4000" dirty="0"/>
              <a:t>	В) печатали книги, проводили церковные книги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0462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476250"/>
            <a:ext cx="9448800" cy="1729068"/>
          </a:xfrm>
        </p:spPr>
        <p:txBody>
          <a:bodyPr/>
          <a:lstStyle/>
          <a:p>
            <a:r>
              <a:rPr lang="ru-RU" dirty="0">
                <a:effectLst/>
              </a:rPr>
              <a:t>10. </a:t>
            </a:r>
            <a:r>
              <a:rPr lang="ru-RU" dirty="0" err="1">
                <a:effectLst/>
              </a:rPr>
              <a:t>Великоморавская</a:t>
            </a:r>
            <a:r>
              <a:rPr lang="ru-RU" dirty="0">
                <a:effectLst/>
              </a:rPr>
              <a:t> держава распалась в:</a:t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914400" y="2827308"/>
            <a:ext cx="4095993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А) 891 г.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Б) 895 г.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В) 906 г.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46372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476249"/>
            <a:ext cx="9448800" cy="1998009"/>
          </a:xfrm>
        </p:spPr>
        <p:txBody>
          <a:bodyPr/>
          <a:lstStyle/>
          <a:p>
            <a:r>
              <a:rPr lang="ru-RU" dirty="0">
                <a:effectLst/>
              </a:rPr>
              <a:t>11. Какой князь положил начало созданию Польского государства?</a:t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2474258"/>
            <a:ext cx="10363200" cy="3621742"/>
          </a:xfrm>
        </p:spPr>
        <p:txBody>
          <a:bodyPr/>
          <a:lstStyle/>
          <a:p>
            <a:r>
              <a:rPr lang="ru-RU" sz="4800" dirty="0"/>
              <a:t>	А) Мешко I</a:t>
            </a:r>
          </a:p>
          <a:p>
            <a:r>
              <a:rPr lang="ru-RU" sz="4800" dirty="0"/>
              <a:t>	Б) </a:t>
            </a:r>
            <a:r>
              <a:rPr lang="ru-RU" sz="4800" dirty="0" err="1"/>
              <a:t>Болеслав</a:t>
            </a:r>
            <a:r>
              <a:rPr lang="ru-RU" sz="4800" dirty="0"/>
              <a:t> I Храбрый</a:t>
            </a:r>
          </a:p>
          <a:p>
            <a:r>
              <a:rPr lang="ru-RU" sz="4800" dirty="0"/>
              <a:t>	В) </a:t>
            </a:r>
            <a:r>
              <a:rPr lang="ru-RU" sz="4800" dirty="0" err="1"/>
              <a:t>Симеон</a:t>
            </a:r>
            <a:endParaRPr lang="ru-RU" sz="4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32264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>
                <a:effectLst/>
              </a:rPr>
              <a:t>Критерии оценки: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dirty="0"/>
              <a:t>		Менее 5 – «2»</a:t>
            </a:r>
          </a:p>
          <a:p>
            <a:r>
              <a:rPr lang="ru-RU" sz="4400" dirty="0"/>
              <a:t>		От 5 до 7 – «3»</a:t>
            </a:r>
          </a:p>
          <a:p>
            <a:r>
              <a:rPr lang="ru-RU" sz="4400" dirty="0"/>
              <a:t>		От 8 до 10 – «4»</a:t>
            </a:r>
          </a:p>
          <a:p>
            <a:r>
              <a:rPr lang="ru-RU" sz="4400" dirty="0"/>
              <a:t>			11 – «5»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26250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Ключи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800" b="1" dirty="0"/>
              <a:t>1 – а,  2 – в,  3- а, 4 – б, 5 – б,  6 – в,  7- б, 8 – а, 9 – а. 10 – в,  11 – а</a:t>
            </a:r>
            <a:endParaRPr lang="ru-RU" sz="4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75683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dirty="0" smtClean="0"/>
              <a:t>МКОУ «</a:t>
            </a:r>
            <a:r>
              <a:rPr lang="ru-RU" sz="1800" dirty="0" err="1" smtClean="0"/>
              <a:t>Станцинная</a:t>
            </a:r>
            <a:r>
              <a:rPr lang="ru-RU" sz="1800" dirty="0" smtClean="0"/>
              <a:t> СОШ»</a:t>
            </a:r>
          </a:p>
          <a:p>
            <a:r>
              <a:rPr lang="ru-RU" sz="1800" dirty="0" smtClean="0"/>
              <a:t>Преподаватель истории Сопов А. И.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530770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i="0"/>
              <a:t>Проверим домашнее задание:</a:t>
            </a:r>
            <a:br>
              <a:rPr lang="ru-RU" sz="4800" b="1" i="0"/>
            </a:br>
            <a:endParaRPr lang="ru-RU" sz="4800" b="1" i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989138"/>
            <a:ext cx="7772400" cy="41148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endParaRPr lang="ru-RU"/>
          </a:p>
          <a:p>
            <a:pPr>
              <a:buFont typeface="Monotype Sorts" pitchFamily="2" charset="2"/>
              <a:buNone/>
            </a:pPr>
            <a:endParaRPr lang="ru-RU"/>
          </a:p>
          <a:p>
            <a:pPr>
              <a:buFont typeface="Monotype Sorts" pitchFamily="2" charset="2"/>
              <a:buNone/>
            </a:pPr>
            <a:r>
              <a:rPr lang="ru-RU" sz="4400" b="1"/>
              <a:t>Выполните тест</a:t>
            </a:r>
          </a:p>
        </p:txBody>
      </p:sp>
    </p:spTree>
    <p:extLst>
      <p:ext uri="{BB962C8B-B14F-4D97-AF65-F5344CB8AC3E}">
        <p14:creationId xmlns:p14="http://schemas.microsoft.com/office/powerpoint/2010/main" val="3033830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476249"/>
            <a:ext cx="9448800" cy="2051797"/>
          </a:xfrm>
        </p:spPr>
        <p:txBody>
          <a:bodyPr/>
          <a:lstStyle/>
          <a:p>
            <a:r>
              <a:rPr lang="ru-RU" dirty="0">
                <a:effectLst/>
              </a:rPr>
              <a:t>1. В VI веке славяне занимали обширные территории от:</a:t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2743200"/>
            <a:ext cx="10363200" cy="3352800"/>
          </a:xfrm>
        </p:spPr>
        <p:txBody>
          <a:bodyPr/>
          <a:lstStyle/>
          <a:p>
            <a:r>
              <a:rPr lang="ru-RU" sz="4000" dirty="0"/>
              <a:t>	А) реки Эльбы до среднего течения Дуная</a:t>
            </a:r>
          </a:p>
          <a:p>
            <a:r>
              <a:rPr lang="ru-RU" sz="4000" dirty="0"/>
              <a:t>	Б) от реки Лабы до реки Днепра</a:t>
            </a:r>
          </a:p>
          <a:p>
            <a:r>
              <a:rPr lang="ru-RU" sz="4000" dirty="0"/>
              <a:t>	В) от Днепра до Южного Буга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492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ffectLst/>
              </a:rPr>
              <a:t>2. Славянские племена делились на</a:t>
            </a:r>
            <a:r>
              <a:rPr lang="ru-RU" dirty="0" smtClean="0">
                <a:effectLst/>
              </a:rPr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2581834"/>
            <a:ext cx="10363200" cy="3514165"/>
          </a:xfrm>
        </p:spPr>
        <p:txBody>
          <a:bodyPr/>
          <a:lstStyle/>
          <a:p>
            <a:r>
              <a:rPr lang="ru-RU" sz="4400" dirty="0"/>
              <a:t>	А) северных, южных и западных</a:t>
            </a:r>
          </a:p>
          <a:p>
            <a:r>
              <a:rPr lang="ru-RU" sz="4400" dirty="0"/>
              <a:t>	Б) северных, западных, восточных</a:t>
            </a:r>
          </a:p>
          <a:p>
            <a:r>
              <a:rPr lang="ru-RU" sz="4400" dirty="0"/>
              <a:t>	В) западных, южных и восточных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1084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476249"/>
            <a:ext cx="9448800" cy="2199715"/>
          </a:xfrm>
        </p:spPr>
        <p:txBody>
          <a:bodyPr/>
          <a:lstStyle/>
          <a:p>
            <a:r>
              <a:rPr lang="ru-RU" dirty="0">
                <a:effectLst/>
              </a:rPr>
              <a:t>3. Какая группа славян являлась предками русского, украинского и белорусского народов</a:t>
            </a:r>
            <a:r>
              <a:rPr lang="ru-RU" dirty="0" smtClean="0">
                <a:effectLst/>
              </a:rPr>
              <a:t>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2918012"/>
            <a:ext cx="10363200" cy="3177988"/>
          </a:xfrm>
        </p:spPr>
        <p:txBody>
          <a:bodyPr/>
          <a:lstStyle/>
          <a:p>
            <a:r>
              <a:rPr lang="ru-RU" sz="4800" dirty="0"/>
              <a:t>	А) восточные</a:t>
            </a:r>
          </a:p>
          <a:p>
            <a:r>
              <a:rPr lang="ru-RU" sz="4800" dirty="0"/>
              <a:t>	Б) западные</a:t>
            </a:r>
          </a:p>
          <a:p>
            <a:r>
              <a:rPr lang="ru-RU" sz="4800" dirty="0"/>
              <a:t>	В) северные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7790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ffectLst/>
              </a:rPr>
              <a:t>4. Народное собрание у славян называлось</a:t>
            </a:r>
            <a:r>
              <a:rPr lang="ru-RU" dirty="0" smtClean="0">
                <a:effectLst/>
              </a:rPr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800" dirty="0"/>
              <a:t>	А) сход</a:t>
            </a:r>
          </a:p>
          <a:p>
            <a:r>
              <a:rPr lang="ru-RU" sz="4800" dirty="0"/>
              <a:t>	Б) вече</a:t>
            </a:r>
          </a:p>
          <a:p>
            <a:r>
              <a:rPr lang="ru-RU" sz="4800" dirty="0"/>
              <a:t>	В) круг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81468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ffectLst/>
              </a:rPr>
              <a:t>5. Болгарское государство возникло: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5400" dirty="0"/>
              <a:t>	А) в VI веке</a:t>
            </a:r>
          </a:p>
          <a:p>
            <a:r>
              <a:rPr lang="ru-RU" sz="5400" dirty="0"/>
              <a:t> </a:t>
            </a:r>
            <a:r>
              <a:rPr lang="ru-RU" sz="5400" dirty="0" smtClean="0"/>
              <a:t> </a:t>
            </a:r>
            <a:r>
              <a:rPr lang="ru-RU" sz="5400" dirty="0"/>
              <a:t>Б) во II половине  VII века</a:t>
            </a:r>
          </a:p>
          <a:p>
            <a:r>
              <a:rPr lang="ru-RU" sz="5400" dirty="0"/>
              <a:t> </a:t>
            </a:r>
            <a:r>
              <a:rPr lang="ru-RU" sz="5400" dirty="0" smtClean="0"/>
              <a:t> В</a:t>
            </a:r>
            <a:r>
              <a:rPr lang="ru-RU" sz="5400" dirty="0"/>
              <a:t>) в середине  VIII века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74894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476250"/>
            <a:ext cx="10058400" cy="2468656"/>
          </a:xfrm>
        </p:spPr>
        <p:txBody>
          <a:bodyPr/>
          <a:lstStyle/>
          <a:p>
            <a:r>
              <a:rPr lang="ru-RU" dirty="0">
                <a:effectLst/>
              </a:rPr>
              <a:t>6. Какое знаменательное событие произошло в Болгарии в середине IX века?</a:t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3388658"/>
            <a:ext cx="10363200" cy="2707341"/>
          </a:xfrm>
        </p:spPr>
        <p:txBody>
          <a:bodyPr/>
          <a:lstStyle/>
          <a:p>
            <a:r>
              <a:rPr lang="ru-RU" sz="4000" dirty="0"/>
              <a:t>	А) на них напали славянские племена</a:t>
            </a:r>
          </a:p>
          <a:p>
            <a:r>
              <a:rPr lang="ru-RU" sz="4000" dirty="0"/>
              <a:t>	Б) заключили союз с германцами</a:t>
            </a:r>
          </a:p>
          <a:p>
            <a:r>
              <a:rPr lang="ru-RU" sz="4000" dirty="0"/>
              <a:t>	В) приняла от Византии христианство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1121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476250"/>
            <a:ext cx="9448800" cy="2374526"/>
          </a:xfrm>
        </p:spPr>
        <p:txBody>
          <a:bodyPr/>
          <a:lstStyle/>
          <a:p>
            <a:r>
              <a:rPr lang="ru-RU" dirty="0">
                <a:effectLst/>
              </a:rPr>
              <a:t>7. Какой византийский император приказал ослепить 14 тысяч пленных?</a:t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2850776"/>
            <a:ext cx="10363200" cy="3245224"/>
          </a:xfrm>
        </p:spPr>
        <p:txBody>
          <a:bodyPr/>
          <a:lstStyle/>
          <a:p>
            <a:r>
              <a:rPr lang="ru-RU" sz="5400" dirty="0"/>
              <a:t>	А) Юстиниан</a:t>
            </a:r>
          </a:p>
          <a:p>
            <a:r>
              <a:rPr lang="ru-RU" sz="5400" dirty="0"/>
              <a:t>	Б) Василий II </a:t>
            </a:r>
          </a:p>
          <a:p>
            <a:r>
              <a:rPr lang="ru-RU" sz="5400" dirty="0"/>
              <a:t>	В) </a:t>
            </a:r>
            <a:r>
              <a:rPr lang="ru-RU" sz="5400" dirty="0" err="1"/>
              <a:t>Симеон</a:t>
            </a:r>
            <a:endParaRPr lang="ru-RU" sz="5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0133086"/>
      </p:ext>
    </p:extLst>
  </p:cSld>
  <p:clrMapOvr>
    <a:masterClrMapping/>
  </p:clrMapOvr>
</p:sld>
</file>

<file path=ppt/theme/theme1.xml><?xml version="1.0" encoding="utf-8"?>
<a:theme xmlns:a="http://schemas.openxmlformats.org/drawingml/2006/main" name="Мерцание">
  <a:themeElements>
    <a:clrScheme name="Мерцание 1">
      <a:dk1>
        <a:srgbClr val="2A004E"/>
      </a:dk1>
      <a:lt1>
        <a:srgbClr val="FFFFFF"/>
      </a:lt1>
      <a:dk2>
        <a:srgbClr val="500093"/>
      </a:dk2>
      <a:lt2>
        <a:srgbClr val="00CCCC"/>
      </a:lt2>
      <a:accent1>
        <a:srgbClr val="D60093"/>
      </a:accent1>
      <a:accent2>
        <a:srgbClr val="0000FF"/>
      </a:accent2>
      <a:accent3>
        <a:srgbClr val="B3AAC8"/>
      </a:accent3>
      <a:accent4>
        <a:srgbClr val="DADADA"/>
      </a:accent4>
      <a:accent5>
        <a:srgbClr val="E8AAC8"/>
      </a:accent5>
      <a:accent6>
        <a:srgbClr val="0000E7"/>
      </a:accent6>
      <a:hlink>
        <a:srgbClr val="FFFF00"/>
      </a:hlink>
      <a:folHlink>
        <a:srgbClr val="7500D7"/>
      </a:folHlink>
    </a:clrScheme>
    <a:fontScheme name="Мерцание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Мерцание 1">
        <a:dk1>
          <a:srgbClr val="2A004E"/>
        </a:dk1>
        <a:lt1>
          <a:srgbClr val="FFFFFF"/>
        </a:lt1>
        <a:dk2>
          <a:srgbClr val="500093"/>
        </a:dk2>
        <a:lt2>
          <a:srgbClr val="00CCCC"/>
        </a:lt2>
        <a:accent1>
          <a:srgbClr val="D60093"/>
        </a:accent1>
        <a:accent2>
          <a:srgbClr val="0000FF"/>
        </a:accent2>
        <a:accent3>
          <a:srgbClr val="B3AAC8"/>
        </a:accent3>
        <a:accent4>
          <a:srgbClr val="DADADA"/>
        </a:accent4>
        <a:accent5>
          <a:srgbClr val="E8AAC8"/>
        </a:accent5>
        <a:accent6>
          <a:srgbClr val="0000E7"/>
        </a:accent6>
        <a:hlink>
          <a:srgbClr val="FFFF00"/>
        </a:hlink>
        <a:folHlink>
          <a:srgbClr val="7500D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рцание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CC99FF"/>
        </a:accent1>
        <a:accent2>
          <a:srgbClr val="3366FF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2D5CE7"/>
        </a:accent6>
        <a:hlink>
          <a:srgbClr val="00CC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рцание 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777777"/>
        </a:accent1>
        <a:accent2>
          <a:srgbClr val="CBCBCB"/>
        </a:accent2>
        <a:accent3>
          <a:srgbClr val="FFFFFF"/>
        </a:accent3>
        <a:accent4>
          <a:srgbClr val="000000"/>
        </a:accent4>
        <a:accent5>
          <a:srgbClr val="BDBDBD"/>
        </a:accent5>
        <a:accent6>
          <a:srgbClr val="B8B8B8"/>
        </a:accent6>
        <a:hlink>
          <a:srgbClr val="4D4D4D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рцание 4">
        <a:dk1>
          <a:srgbClr val="000000"/>
        </a:dk1>
        <a:lt1>
          <a:srgbClr val="00CCCC"/>
        </a:lt1>
        <a:dk2>
          <a:srgbClr val="FFFFCC"/>
        </a:dk2>
        <a:lt2>
          <a:srgbClr val="009999"/>
        </a:lt2>
        <a:accent1>
          <a:srgbClr val="CC99FF"/>
        </a:accent1>
        <a:accent2>
          <a:srgbClr val="3366FF"/>
        </a:accent2>
        <a:accent3>
          <a:srgbClr val="AAE2E2"/>
        </a:accent3>
        <a:accent4>
          <a:srgbClr val="000000"/>
        </a:accent4>
        <a:accent5>
          <a:srgbClr val="E2CAFF"/>
        </a:accent5>
        <a:accent6>
          <a:srgbClr val="2D5CE7"/>
        </a:accent6>
        <a:hlink>
          <a:srgbClr val="00CCFF"/>
        </a:hlink>
        <a:folHlink>
          <a:srgbClr val="00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рцание 5">
        <a:dk1>
          <a:srgbClr val="003300"/>
        </a:dk1>
        <a:lt1>
          <a:srgbClr val="FFFFFF"/>
        </a:lt1>
        <a:dk2>
          <a:srgbClr val="669900"/>
        </a:dk2>
        <a:lt2>
          <a:srgbClr val="FFCC66"/>
        </a:lt2>
        <a:accent1>
          <a:srgbClr val="990033"/>
        </a:accent1>
        <a:accent2>
          <a:srgbClr val="FF9933"/>
        </a:accent2>
        <a:accent3>
          <a:srgbClr val="B8CAAA"/>
        </a:accent3>
        <a:accent4>
          <a:srgbClr val="DADADA"/>
        </a:accent4>
        <a:accent5>
          <a:srgbClr val="CAAAAD"/>
        </a:accent5>
        <a:accent6>
          <a:srgbClr val="E78A2D"/>
        </a:accent6>
        <a:hlink>
          <a:srgbClr val="CCCC00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рцание 6">
        <a:dk1>
          <a:srgbClr val="663300"/>
        </a:dk1>
        <a:lt1>
          <a:srgbClr val="FFFFFF"/>
        </a:lt1>
        <a:dk2>
          <a:srgbClr val="CC6600"/>
        </a:dk2>
        <a:lt2>
          <a:srgbClr val="FFCC00"/>
        </a:lt2>
        <a:accent1>
          <a:srgbClr val="990033"/>
        </a:accent1>
        <a:accent2>
          <a:srgbClr val="FF0033"/>
        </a:accent2>
        <a:accent3>
          <a:srgbClr val="E2B8AA"/>
        </a:accent3>
        <a:accent4>
          <a:srgbClr val="DADADA"/>
        </a:accent4>
        <a:accent5>
          <a:srgbClr val="CAAAAD"/>
        </a:accent5>
        <a:accent6>
          <a:srgbClr val="E7002D"/>
        </a:accent6>
        <a:hlink>
          <a:srgbClr val="CC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рцание 7">
        <a:dk1>
          <a:srgbClr val="660033"/>
        </a:dk1>
        <a:lt1>
          <a:srgbClr val="FFFFFF"/>
        </a:lt1>
        <a:dk2>
          <a:srgbClr val="990066"/>
        </a:dk2>
        <a:lt2>
          <a:srgbClr val="FFFF66"/>
        </a:lt2>
        <a:accent1>
          <a:srgbClr val="9933FF"/>
        </a:accent1>
        <a:accent2>
          <a:srgbClr val="00CCCC"/>
        </a:accent2>
        <a:accent3>
          <a:srgbClr val="CAAAB8"/>
        </a:accent3>
        <a:accent4>
          <a:srgbClr val="DADADA"/>
        </a:accent4>
        <a:accent5>
          <a:srgbClr val="CAADFF"/>
        </a:accent5>
        <a:accent6>
          <a:srgbClr val="00B9B9"/>
        </a:accent6>
        <a:hlink>
          <a:srgbClr val="CC66FF"/>
        </a:hlink>
        <a:folHlink>
          <a:srgbClr val="D6009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188</Words>
  <Application>Microsoft Office PowerPoint</Application>
  <PresentationFormat>Широкоэкранный</PresentationFormat>
  <Paragraphs>59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 Unicode MS</vt:lpstr>
      <vt:lpstr>Arial</vt:lpstr>
      <vt:lpstr>Monotype Sorts</vt:lpstr>
      <vt:lpstr>Times New Roman</vt:lpstr>
      <vt:lpstr>Мерцание</vt:lpstr>
      <vt:lpstr>тестирование по теме: </vt:lpstr>
      <vt:lpstr>Проверим домашнее задание: </vt:lpstr>
      <vt:lpstr>1. В VI веке славяне занимали обширные территории от: </vt:lpstr>
      <vt:lpstr>2. Славянские племена делились на:</vt:lpstr>
      <vt:lpstr>3. Какая группа славян являлась предками русского, украинского и белорусского народов?</vt:lpstr>
      <vt:lpstr>4. Народное собрание у славян называлось:</vt:lpstr>
      <vt:lpstr>5. Болгарское государство возникло:</vt:lpstr>
      <vt:lpstr>6. Какое знаменательное событие произошло в Болгарии в середине IX века? </vt:lpstr>
      <vt:lpstr>7. Какой византийский император приказал ослепить 14 тысяч пленных? </vt:lpstr>
      <vt:lpstr>8. В каком году Кирилл и Мефодий были направлены в Великоморавскую державу для выполнения просветительской мысли? </vt:lpstr>
      <vt:lpstr>9. Какой деятельностью занимались Кирилл и Мефодий в Болгарии? </vt:lpstr>
      <vt:lpstr>10. Великоморавская держава распалась в: </vt:lpstr>
      <vt:lpstr>11. Какой князь положил начало созданию Польского государства? </vt:lpstr>
      <vt:lpstr>Критерии оценки:</vt:lpstr>
      <vt:lpstr>Ключи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Андрей Сопов</dc:creator>
  <cp:lastModifiedBy>Андрей Сопов</cp:lastModifiedBy>
  <cp:revision>3</cp:revision>
  <dcterms:created xsi:type="dcterms:W3CDTF">2013-10-01T18:44:05Z</dcterms:created>
  <dcterms:modified xsi:type="dcterms:W3CDTF">2013-10-01T18:55:35Z</dcterms:modified>
</cp:coreProperties>
</file>