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Цилиндр. Площадь поверхности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Урок геометрии в 11 классе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Укажите в природе, технике, архитектуре, среди окружающих вас предметов, объекты , имеющие форму цилиндра.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Объясните, что называют цилиндром? </a:t>
            </a:r>
            <a:r>
              <a:rPr lang="ru-RU" dirty="0" smtClean="0"/>
              <a:t>Н</a:t>
            </a:r>
            <a:r>
              <a:rPr lang="ru-RU" dirty="0" smtClean="0"/>
              <a:t>азовите его основные элементы.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определение прямого цилиндра.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осевое </a:t>
            </a:r>
            <a:r>
              <a:rPr lang="ru-RU" dirty="0" smtClean="0"/>
              <a:t>с</a:t>
            </a:r>
            <a:r>
              <a:rPr lang="ru-RU" dirty="0" smtClean="0"/>
              <a:t>ечение цилиндра?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Может ли осевое сечение быть прямоугольником? Квадратом? Трапецией?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другие виды сечений цилиндра?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 устно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6" idx="2"/>
            <a:endCxn id="7" idx="2"/>
          </p:cNvCxnSpPr>
          <p:nvPr/>
        </p:nvCxnSpPr>
        <p:spPr>
          <a:xfrm rot="10800000" flipV="1">
            <a:off x="571472" y="2285992"/>
            <a:ext cx="0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857620" y="2357430"/>
            <a:ext cx="0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  <a:endCxn id="6" idx="7"/>
          </p:cNvCxnSpPr>
          <p:nvPr/>
        </p:nvCxnSpPr>
        <p:spPr>
          <a:xfrm rot="5400000" flipH="1" flipV="1">
            <a:off x="1911460" y="1124164"/>
            <a:ext cx="606172" cy="2323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3"/>
            <a:endCxn id="7" idx="7"/>
          </p:cNvCxnSpPr>
          <p:nvPr/>
        </p:nvCxnSpPr>
        <p:spPr>
          <a:xfrm rot="5400000" flipH="1" flipV="1">
            <a:off x="1911460" y="3838808"/>
            <a:ext cx="606172" cy="23236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000100" y="2571744"/>
            <a:ext cx="0" cy="2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3357554" y="2000240"/>
            <a:ext cx="0" cy="27146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571472" y="1857364"/>
            <a:ext cx="3286148" cy="3571900"/>
            <a:chOff x="571472" y="1857364"/>
            <a:chExt cx="3286148" cy="3571900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571472" y="1857364"/>
              <a:ext cx="3286148" cy="3571900"/>
              <a:chOff x="571472" y="1857364"/>
              <a:chExt cx="3286148" cy="357190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571472" y="1857364"/>
                <a:ext cx="3286148" cy="8572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571472" y="4572008"/>
                <a:ext cx="3286148" cy="8572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V="1">
                <a:off x="2285984" y="2285992"/>
                <a:ext cx="0" cy="271464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единительная линия 26"/>
            <p:cNvCxnSpPr>
              <a:stCxn id="7" idx="3"/>
              <a:endCxn id="6" idx="7"/>
            </p:cNvCxnSpPr>
            <p:nvPr/>
          </p:nvCxnSpPr>
          <p:spPr>
            <a:xfrm rot="5400000" flipH="1" flipV="1">
              <a:off x="554138" y="2481486"/>
              <a:ext cx="3320816" cy="23236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214678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14348" y="22859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В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42910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428992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14310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00232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214810" y="1357298"/>
            <a:ext cx="450059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Радиус основания цилиндра 2 м, высота 3 м. Найдите диагональ осевого сечения, площадь боковой и полной поверхности цилиндра.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Осевое сечение цилиндра –квадрат, площадь которого </a:t>
            </a:r>
            <a:r>
              <a:rPr lang="en-US" sz="2000" dirty="0" smtClean="0"/>
              <a:t>Q</a:t>
            </a:r>
            <a:r>
              <a:rPr lang="ru-RU" sz="2000" dirty="0" smtClean="0"/>
              <a:t>. Найдите площадь основания.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Высота цилиндра на 10 см больше радиуса основания, а полная поверхность равна 144∏ кв.см. Определите радиус основания и высоту.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Диаметр основания цилиндра равен 1 м, высота цилиндра равна длине окружности основания. Найдите площадь боковой поверхности цилиндра.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Цилиндрический паровой котел имеет 0,7 м в диаметре; длина его равна 3,8 м. как велико давление пара на полную поверхность котла, если на 1 кв.см пар давит с силой в 10 кг?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Цилиндрическая труба  с диаметром в 65 см имеет высоту в 18 см. Сколько квадратных метров жести надо на ее изготовление, если на заклепку уходит 10% всего требующегося количества жести?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учебника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/>
              <a:t>«Геометрия 11» , автор </a:t>
            </a:r>
            <a:r>
              <a:rPr lang="ru-RU" sz="2000" dirty="0" err="1" smtClean="0"/>
              <a:t>А</a:t>
            </a:r>
            <a:r>
              <a:rPr lang="ru-RU" sz="2000" dirty="0" err="1" smtClean="0"/>
              <a:t>танасян</a:t>
            </a:r>
            <a:r>
              <a:rPr lang="ru-RU" sz="2000" dirty="0" smtClean="0"/>
              <a:t> Л.С.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531</a:t>
            </a:r>
          </a:p>
          <a:p>
            <a:r>
              <a:rPr lang="ru-RU" dirty="0" smtClean="0"/>
              <a:t>№535</a:t>
            </a:r>
          </a:p>
          <a:p>
            <a:r>
              <a:rPr lang="ru-RU" dirty="0" smtClean="0"/>
              <a:t>№ 545</a:t>
            </a:r>
          </a:p>
          <a:p>
            <a:r>
              <a:rPr lang="ru-RU" dirty="0" smtClean="0"/>
              <a:t>№ 546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Домашнее задание: №527, № 544</a:t>
            </a: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3857620" y="1857364"/>
            <a:ext cx="3214710" cy="2428892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248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Цилиндр. Площадь поверхности</vt:lpstr>
      <vt:lpstr>Устная работа</vt:lpstr>
      <vt:lpstr>Решите задачу устно</vt:lpstr>
      <vt:lpstr>Решите задачи</vt:lpstr>
      <vt:lpstr>Решение задач учебника  «Геометрия 11» , автор Атанасян Л.С.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Цилиндр. Площадь поверхности</dc:title>
  <cp:lastModifiedBy>Admin</cp:lastModifiedBy>
  <cp:revision>5</cp:revision>
  <dcterms:modified xsi:type="dcterms:W3CDTF">2010-11-17T10:19:47Z</dcterms:modified>
</cp:coreProperties>
</file>