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705A81-0EE2-4895-9259-DEC084E9D9B9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BFB905-0FF6-4FC7-A066-B658FD8E49D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читать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48-49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1008112"/>
          </a:xfrm>
        </p:spPr>
        <p:txBody>
          <a:bodyPr/>
          <a:lstStyle/>
          <a:p>
            <a:pPr algn="ctr"/>
            <a:r>
              <a:rPr lang="ru-RU" dirty="0" smtClean="0"/>
              <a:t>Прочитай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896544"/>
          </a:xfrm>
        </p:spPr>
        <p:txBody>
          <a:bodyPr numCol="2"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I </a:t>
            </a:r>
            <a:r>
              <a:rPr lang="ru-RU" sz="4800" dirty="0" smtClean="0">
                <a:solidFill>
                  <a:srgbClr val="FFFF00"/>
                </a:solidFill>
              </a:rPr>
              <a:t>–я</a:t>
            </a:r>
          </a:p>
          <a:p>
            <a:endParaRPr lang="en-US" sz="4800" dirty="0" smtClean="0">
              <a:solidFill>
                <a:srgbClr val="FFFF00"/>
              </a:solidFill>
            </a:endParaRPr>
          </a:p>
          <a:p>
            <a:r>
              <a:rPr lang="en-US" sz="4800" dirty="0" smtClean="0">
                <a:solidFill>
                  <a:srgbClr val="FFFF00"/>
                </a:solidFill>
              </a:rPr>
              <a:t>He</a:t>
            </a:r>
            <a:r>
              <a:rPr lang="ru-RU" sz="4800" dirty="0" smtClean="0">
                <a:solidFill>
                  <a:srgbClr val="FFFF00"/>
                </a:solidFill>
              </a:rPr>
              <a:t> -он</a:t>
            </a:r>
            <a:endParaRPr lang="en-US" sz="4800" dirty="0" smtClean="0">
              <a:solidFill>
                <a:srgbClr val="FFFF00"/>
              </a:solidFill>
            </a:endParaRPr>
          </a:p>
          <a:p>
            <a:endParaRPr lang="ru-RU" sz="4800" dirty="0" smtClean="0">
              <a:solidFill>
                <a:srgbClr val="FFFF00"/>
              </a:solidFill>
            </a:endParaRPr>
          </a:p>
          <a:p>
            <a:r>
              <a:rPr lang="en-US" sz="4800" dirty="0" smtClean="0">
                <a:solidFill>
                  <a:srgbClr val="FFFF00"/>
                </a:solidFill>
              </a:rPr>
              <a:t>She</a:t>
            </a:r>
            <a:r>
              <a:rPr lang="ru-RU" sz="4800" dirty="0" smtClean="0">
                <a:solidFill>
                  <a:srgbClr val="FFFF00"/>
                </a:solidFill>
              </a:rPr>
              <a:t> -она</a:t>
            </a:r>
            <a:endParaRPr lang="en-US" sz="4800" dirty="0" smtClean="0">
              <a:solidFill>
                <a:srgbClr val="FFFF00"/>
              </a:solidFill>
            </a:endParaRPr>
          </a:p>
          <a:p>
            <a:r>
              <a:rPr lang="en-US" sz="4800" dirty="0" smtClean="0">
                <a:solidFill>
                  <a:srgbClr val="FFFF00"/>
                </a:solidFill>
              </a:rPr>
              <a:t>It</a:t>
            </a:r>
            <a:r>
              <a:rPr lang="ru-RU" sz="4800" dirty="0" smtClean="0">
                <a:solidFill>
                  <a:srgbClr val="FFFF00"/>
                </a:solidFill>
              </a:rPr>
              <a:t> – оно, это</a:t>
            </a:r>
            <a:endParaRPr lang="en-US" sz="4800" dirty="0" smtClean="0">
              <a:solidFill>
                <a:srgbClr val="FFFF00"/>
              </a:solidFill>
            </a:endParaRPr>
          </a:p>
          <a:p>
            <a:endParaRPr lang="en-US" sz="4800" dirty="0" smtClean="0">
              <a:solidFill>
                <a:srgbClr val="FFFF00"/>
              </a:solidFill>
            </a:endParaRPr>
          </a:p>
          <a:p>
            <a:r>
              <a:rPr lang="en-US" sz="4800" dirty="0" smtClean="0">
                <a:solidFill>
                  <a:srgbClr val="FFFF00"/>
                </a:solidFill>
              </a:rPr>
              <a:t>We </a:t>
            </a:r>
            <a:r>
              <a:rPr lang="ru-RU" sz="4800" dirty="0" smtClean="0">
                <a:solidFill>
                  <a:srgbClr val="FFFF00"/>
                </a:solidFill>
              </a:rPr>
              <a:t>-мы</a:t>
            </a:r>
            <a:endParaRPr lang="en-US" sz="4800" dirty="0" smtClean="0">
              <a:solidFill>
                <a:srgbClr val="FFFF00"/>
              </a:solidFill>
            </a:endParaRPr>
          </a:p>
          <a:p>
            <a:r>
              <a:rPr lang="en-US" sz="4800" dirty="0" smtClean="0">
                <a:solidFill>
                  <a:srgbClr val="FFFF00"/>
                </a:solidFill>
              </a:rPr>
              <a:t>You</a:t>
            </a:r>
            <a:r>
              <a:rPr lang="ru-RU" sz="4800" dirty="0" smtClean="0">
                <a:solidFill>
                  <a:srgbClr val="FFFF00"/>
                </a:solidFill>
              </a:rPr>
              <a:t> –ты, вы</a:t>
            </a:r>
            <a:endParaRPr lang="en-US" sz="4800" dirty="0" smtClean="0">
              <a:solidFill>
                <a:srgbClr val="FFFF00"/>
              </a:solidFill>
            </a:endParaRPr>
          </a:p>
          <a:p>
            <a:r>
              <a:rPr lang="en-US" sz="4800" dirty="0" smtClean="0">
                <a:solidFill>
                  <a:srgbClr val="FFFF00"/>
                </a:solidFill>
              </a:rPr>
              <a:t>They</a:t>
            </a:r>
            <a:r>
              <a:rPr lang="ru-RU" sz="4800" dirty="0" smtClean="0">
                <a:solidFill>
                  <a:srgbClr val="FFFF00"/>
                </a:solidFill>
              </a:rPr>
              <a:t> -они</a:t>
            </a:r>
            <a:endParaRPr lang="en-US" sz="4800" dirty="0" smtClean="0">
              <a:solidFill>
                <a:srgbClr val="FFFF00"/>
              </a:solidFill>
            </a:endParaRPr>
          </a:p>
          <a:p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5122" name="Picture 2" descr="http://im4-tub-ru.yandex.net/i?id=683588248-1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36912"/>
            <a:ext cx="1447800" cy="1356742"/>
          </a:xfrm>
          <a:prstGeom prst="rect">
            <a:avLst/>
          </a:prstGeom>
          <a:noFill/>
        </p:spPr>
      </p:pic>
      <p:pic>
        <p:nvPicPr>
          <p:cNvPr id="5124" name="Picture 4" descr="http://im6-tub-ru.yandex.net/i?id=76763981-1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221088"/>
            <a:ext cx="1296144" cy="1296144"/>
          </a:xfrm>
          <a:prstGeom prst="rect">
            <a:avLst/>
          </a:prstGeom>
          <a:noFill/>
        </p:spPr>
      </p:pic>
      <p:pic>
        <p:nvPicPr>
          <p:cNvPr id="5125" name="Picture 5" descr="C:\Users\Ирина Владимировна\Desktop\get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124744"/>
            <a:ext cx="1152128" cy="1463824"/>
          </a:xfrm>
          <a:prstGeom prst="rect">
            <a:avLst/>
          </a:prstGeom>
          <a:noFill/>
        </p:spPr>
      </p:pic>
      <p:pic>
        <p:nvPicPr>
          <p:cNvPr id="5127" name="Picture 7" descr="http://www.medkrug.ru/web/uploads/users/207/206588/b186852e1f301350825cba3769c56c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5327773"/>
            <a:ext cx="1440160" cy="15302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 и переведи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6469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Jim</a:t>
            </a:r>
            <a:r>
              <a:rPr lang="en-US" sz="4400" dirty="0" smtClean="0">
                <a:solidFill>
                  <a:srgbClr val="FFFF00"/>
                </a:solidFill>
              </a:rPr>
              <a:t> is big. </a:t>
            </a:r>
            <a:r>
              <a:rPr lang="en-US" sz="4400" dirty="0" smtClean="0">
                <a:solidFill>
                  <a:srgbClr val="C00000"/>
                </a:solidFill>
              </a:rPr>
              <a:t>He</a:t>
            </a:r>
            <a:r>
              <a:rPr lang="en-US" sz="4400" dirty="0" smtClean="0">
                <a:solidFill>
                  <a:srgbClr val="FFFF00"/>
                </a:solidFill>
              </a:rPr>
              <a:t> is big.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Jill</a:t>
            </a:r>
            <a:r>
              <a:rPr lang="en-US" sz="4400" dirty="0" smtClean="0">
                <a:solidFill>
                  <a:srgbClr val="002060"/>
                </a:solidFill>
              </a:rPr>
              <a:t> can jump. </a:t>
            </a:r>
            <a:r>
              <a:rPr lang="en-US" sz="4400" dirty="0" smtClean="0">
                <a:solidFill>
                  <a:srgbClr val="C00000"/>
                </a:solidFill>
              </a:rPr>
              <a:t>She</a:t>
            </a:r>
            <a:r>
              <a:rPr lang="en-US" sz="4400" dirty="0" smtClean="0">
                <a:solidFill>
                  <a:srgbClr val="002060"/>
                </a:solidFill>
              </a:rPr>
              <a:t> can jump.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The cat </a:t>
            </a:r>
            <a:r>
              <a:rPr lang="en-US" sz="4400" dirty="0" smtClean="0">
                <a:solidFill>
                  <a:srgbClr val="FFFF00"/>
                </a:solidFill>
              </a:rPr>
              <a:t>is fat. </a:t>
            </a:r>
            <a:r>
              <a:rPr lang="en-US" sz="4400" dirty="0" smtClean="0">
                <a:solidFill>
                  <a:srgbClr val="C00000"/>
                </a:solidFill>
              </a:rPr>
              <a:t>It</a:t>
            </a:r>
            <a:r>
              <a:rPr lang="en-US" sz="4400" dirty="0" smtClean="0">
                <a:solidFill>
                  <a:srgbClr val="FFFF00"/>
                </a:solidFill>
              </a:rPr>
              <a:t> is fat.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The cat and the pig</a:t>
            </a:r>
            <a:r>
              <a:rPr lang="en-US" sz="4400" dirty="0" smtClean="0">
                <a:solidFill>
                  <a:srgbClr val="002060"/>
                </a:solidFill>
              </a:rPr>
              <a:t> can run. </a:t>
            </a:r>
            <a:r>
              <a:rPr lang="en-US" sz="4400" dirty="0" smtClean="0">
                <a:solidFill>
                  <a:srgbClr val="C00000"/>
                </a:solidFill>
              </a:rPr>
              <a:t>They</a:t>
            </a:r>
            <a:r>
              <a:rPr lang="en-US" sz="4400" dirty="0" smtClean="0">
                <a:solidFill>
                  <a:srgbClr val="002060"/>
                </a:solidFill>
              </a:rPr>
              <a:t> can run.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Ирина Владимировна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483768" cy="1628800"/>
          </a:xfrm>
          <a:prstGeom prst="rect">
            <a:avLst/>
          </a:prstGeom>
          <a:noFill/>
        </p:spPr>
      </p:pic>
      <p:pic>
        <p:nvPicPr>
          <p:cNvPr id="1028" name="Picture 4" descr="http://im4-tub-ru.yandex.net/i?id=352978628-5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55776" cy="16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 и переведи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926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Pigs can run, but </a:t>
            </a:r>
            <a:r>
              <a:rPr lang="en-US" sz="4000" dirty="0" smtClean="0">
                <a:solidFill>
                  <a:srgbClr val="C00000"/>
                </a:solidFill>
              </a:rPr>
              <a:t>they</a:t>
            </a:r>
            <a:r>
              <a:rPr lang="en-US" sz="4000" dirty="0" smtClean="0">
                <a:solidFill>
                  <a:srgbClr val="FFFF00"/>
                </a:solidFill>
              </a:rPr>
              <a:t> can’t jump.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Cockerels can sing, but </a:t>
            </a:r>
            <a:r>
              <a:rPr lang="en-US" sz="4000" dirty="0" smtClean="0">
                <a:solidFill>
                  <a:srgbClr val="C00000"/>
                </a:solidFill>
              </a:rPr>
              <a:t>they</a:t>
            </a:r>
            <a:r>
              <a:rPr lang="en-US" sz="4000" dirty="0" smtClean="0">
                <a:solidFill>
                  <a:srgbClr val="FFFF00"/>
                </a:solidFill>
              </a:rPr>
              <a:t> can’t swim.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Angry dogs can’t skip, </a:t>
            </a:r>
            <a:r>
              <a:rPr lang="en-US" sz="4000" dirty="0" smtClean="0">
                <a:solidFill>
                  <a:srgbClr val="C00000"/>
                </a:solidFill>
              </a:rPr>
              <a:t>they</a:t>
            </a:r>
            <a:r>
              <a:rPr lang="en-US" sz="4000" dirty="0" smtClean="0">
                <a:solidFill>
                  <a:srgbClr val="FFFF00"/>
                </a:solidFill>
              </a:rPr>
              <a:t> can run and jump. 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Ирина Владимировна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0"/>
            <a:ext cx="3275856" cy="2060848"/>
          </a:xfrm>
          <a:prstGeom prst="rect">
            <a:avLst/>
          </a:prstGeom>
          <a:noFill/>
        </p:spPr>
      </p:pic>
      <p:pic>
        <p:nvPicPr>
          <p:cNvPr id="3075" name="Picture 3" descr="C:\Users\Ирина Владимировна\Desktop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83768" cy="1844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1008112"/>
          </a:xfrm>
        </p:spPr>
        <p:txBody>
          <a:bodyPr/>
          <a:lstStyle/>
          <a:p>
            <a:r>
              <a:rPr lang="ru-RU" dirty="0" smtClean="0"/>
              <a:t>Прочитай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772400" cy="4464496"/>
          </a:xfrm>
        </p:spPr>
        <p:txBody>
          <a:bodyPr numCol="3"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H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Sh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M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W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Pet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Ten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Seven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Hen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Grey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Pencil </a:t>
            </a: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</a:rPr>
              <a:t>ee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Gr</a:t>
            </a:r>
            <a:r>
              <a:rPr lang="en-US" sz="3600" dirty="0" smtClean="0">
                <a:solidFill>
                  <a:srgbClr val="FF0000"/>
                </a:solidFill>
              </a:rPr>
              <a:t>ee</a:t>
            </a:r>
            <a:r>
              <a:rPr lang="en-US" sz="3600" dirty="0" smtClean="0">
                <a:solidFill>
                  <a:srgbClr val="FFFF00"/>
                </a:solidFill>
              </a:rPr>
              <a:t>n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B</a:t>
            </a:r>
            <a:r>
              <a:rPr lang="en-US" sz="3600" dirty="0" smtClean="0">
                <a:solidFill>
                  <a:srgbClr val="FF0000"/>
                </a:solidFill>
              </a:rPr>
              <a:t>ee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Tr</a:t>
            </a:r>
            <a:r>
              <a:rPr lang="en-US" sz="3600" dirty="0" smtClean="0">
                <a:solidFill>
                  <a:srgbClr val="FF0000"/>
                </a:solidFill>
              </a:rPr>
              <a:t>ee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str</a:t>
            </a:r>
            <a:r>
              <a:rPr lang="en-US" sz="3600" dirty="0" smtClean="0">
                <a:solidFill>
                  <a:srgbClr val="FF0000"/>
                </a:solidFill>
              </a:rPr>
              <a:t>ee</a:t>
            </a:r>
            <a:r>
              <a:rPr lang="en-US" sz="3600" dirty="0" smtClean="0">
                <a:solidFill>
                  <a:srgbClr val="FFFF00"/>
                </a:solidFill>
              </a:rPr>
              <a:t>t</a:t>
            </a:r>
          </a:p>
          <a:p>
            <a:endParaRPr lang="en-US" sz="3600" dirty="0" smtClean="0"/>
          </a:p>
          <a:p>
            <a:endParaRPr lang="ru-RU" sz="3600" dirty="0"/>
          </a:p>
        </p:txBody>
      </p:sp>
      <p:pic>
        <p:nvPicPr>
          <p:cNvPr id="4098" name="Picture 2" descr="C:\Users\Ирина Владимировна\Desktop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53136"/>
            <a:ext cx="1907704" cy="2204864"/>
          </a:xfrm>
          <a:prstGeom prst="rect">
            <a:avLst/>
          </a:prstGeom>
          <a:noFill/>
        </p:spPr>
      </p:pic>
      <p:pic>
        <p:nvPicPr>
          <p:cNvPr id="4100" name="Picture 4" descr="http://im3-tub-ru.yandex.net/i?id=94510213-5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9" y="1628800"/>
            <a:ext cx="1259632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1080120"/>
          </a:xfrm>
        </p:spPr>
        <p:txBody>
          <a:bodyPr/>
          <a:lstStyle/>
          <a:p>
            <a:r>
              <a:rPr lang="ru-RU" dirty="0" smtClean="0"/>
              <a:t>Прочитай и переведи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4608512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He can see a funny green frog.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  can see ten funny ducks.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I have got  six angry dogs.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She has got a merry cat. It can run and jump.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We have got ten angry cockerels.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2050" name="Picture 2" descr="C:\Users\Ирина Владимировна\Desktop\summer-funny-cats-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581128"/>
            <a:ext cx="2843808" cy="2276872"/>
          </a:xfrm>
          <a:prstGeom prst="rect">
            <a:avLst/>
          </a:prstGeom>
          <a:noFill/>
        </p:spPr>
      </p:pic>
      <p:pic>
        <p:nvPicPr>
          <p:cNvPr id="2051" name="Picture 3" descr="C:\Users\Ирина Владимировна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5184"/>
            <a:ext cx="2267744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163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Учимся читать</vt:lpstr>
      <vt:lpstr>Прочитай</vt:lpstr>
      <vt:lpstr>Прочитай и переведи</vt:lpstr>
      <vt:lpstr>Прочитай и переведи</vt:lpstr>
      <vt:lpstr>Прочитай</vt:lpstr>
      <vt:lpstr>Прочитай и переведи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читать</dc:title>
  <dc:creator>Ирина Владимировна</dc:creator>
  <cp:lastModifiedBy>Ирина Владимировна</cp:lastModifiedBy>
  <cp:revision>7</cp:revision>
  <dcterms:created xsi:type="dcterms:W3CDTF">2013-03-15T17:01:37Z</dcterms:created>
  <dcterms:modified xsi:type="dcterms:W3CDTF">2013-03-15T18:18:00Z</dcterms:modified>
</cp:coreProperties>
</file>