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9" r:id="rId4"/>
    <p:sldId id="268" r:id="rId5"/>
    <p:sldId id="261" r:id="rId6"/>
    <p:sldId id="258" r:id="rId7"/>
    <p:sldId id="262" r:id="rId8"/>
    <p:sldId id="269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>
        <p:scale>
          <a:sx n="77" d="100"/>
          <a:sy n="77" d="100"/>
        </p:scale>
        <p:origin x="-3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3D1BA8C-1E83-494A-AAFD-09A027228CEF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A1135AD-B4EC-473E-97EB-86ADFA01544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newsflash/>
    <p:sndAc>
      <p:stSnd>
        <p:snd r:embed="rId13" name="camera.wav" builtIn="1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4291"/>
            <a:ext cx="6858048" cy="1500198"/>
          </a:xfrm>
        </p:spPr>
        <p:txBody>
          <a:bodyPr/>
          <a:lstStyle/>
          <a:p>
            <a:r>
              <a:rPr lang="ru-RU" dirty="0" smtClean="0"/>
              <a:t>Полиэтиленовые пейзажи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476550">
            <a:off x="4739008" y="3184865"/>
            <a:ext cx="1438401" cy="6655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G:\Урок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7643866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714620"/>
            <a:ext cx="8062912" cy="12882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G:\Урок\9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928671"/>
            <a:ext cx="767479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должны сохранить  планету 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214686"/>
            <a:ext cx="1785950" cy="50006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2290" name="Picture 2" descr="G:\Урок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71678"/>
            <a:ext cx="5857916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 и мусор</a:t>
            </a:r>
            <a:endParaRPr lang="ru-RU" dirty="0"/>
          </a:p>
        </p:txBody>
      </p:sp>
      <p:pic>
        <p:nvPicPr>
          <p:cNvPr id="5122" name="Picture 2" descr="G:\Урок\550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7632657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 к городской свалке</a:t>
            </a:r>
            <a:endParaRPr lang="ru-RU" dirty="0"/>
          </a:p>
        </p:txBody>
      </p:sp>
      <p:pic>
        <p:nvPicPr>
          <p:cNvPr id="4098" name="Picture 2" descr="G:\Урок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14554"/>
            <a:ext cx="642942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Деревья возле городской свалки</a:t>
            </a:r>
            <a:endParaRPr lang="ru-RU" dirty="0"/>
          </a:p>
        </p:txBody>
      </p:sp>
      <p:pic>
        <p:nvPicPr>
          <p:cNvPr id="3074" name="Picture 2" descr="G:\Урок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857364"/>
            <a:ext cx="5000659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Пакеты в атмосфере</a:t>
            </a:r>
            <a:endParaRPr lang="ru-RU" dirty="0"/>
          </a:p>
        </p:txBody>
      </p:sp>
      <p:pic>
        <p:nvPicPr>
          <p:cNvPr id="7170" name="Picture 2" descr="G:\Урок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00240"/>
            <a:ext cx="4500594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Полиэтиленовый пакет и море</a:t>
            </a:r>
            <a:endParaRPr lang="ru-RU" dirty="0"/>
          </a:p>
        </p:txBody>
      </p:sp>
      <p:pic>
        <p:nvPicPr>
          <p:cNvPr id="4" name="Picture 2" descr="G:\Урок\0.7237634710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5269" y="1882775"/>
            <a:ext cx="6793462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Пляжи Индии</a:t>
            </a:r>
            <a:endParaRPr lang="ru-RU" dirty="0"/>
          </a:p>
        </p:txBody>
      </p:sp>
      <p:pic>
        <p:nvPicPr>
          <p:cNvPr id="6146" name="Picture 2" descr="G:\Урок\tras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6858048" cy="41687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Мусорные контейнеры в</a:t>
            </a:r>
            <a:br>
              <a:rPr lang="ru-RU" dirty="0" smtClean="0"/>
            </a:br>
            <a:r>
              <a:rPr lang="ru-RU" dirty="0" smtClean="0"/>
              <a:t> Симферополе и Праге </a:t>
            </a:r>
            <a:endParaRPr lang="ru-RU" dirty="0"/>
          </a:p>
        </p:txBody>
      </p:sp>
      <p:pic>
        <p:nvPicPr>
          <p:cNvPr id="5" name="Picture 2" descr="G:\Урок\images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3357586" cy="3857653"/>
          </a:xfrm>
          <a:prstGeom prst="rect">
            <a:avLst/>
          </a:prstGeom>
          <a:noFill/>
        </p:spPr>
      </p:pic>
      <p:pic>
        <p:nvPicPr>
          <p:cNvPr id="6" name="Picture 2" descr="G:\Урок\images (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00240"/>
            <a:ext cx="3714776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Мусорные площадки в Германии</a:t>
            </a:r>
            <a:endParaRPr lang="ru-RU" dirty="0"/>
          </a:p>
        </p:txBody>
      </p:sp>
      <p:pic>
        <p:nvPicPr>
          <p:cNvPr id="10242" name="Picture 2" descr="G:\Урок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00306"/>
            <a:ext cx="7072362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75</TotalTime>
  <Words>34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Полиэтиленовые пейзажи</vt:lpstr>
      <vt:lpstr>Город и мусор</vt:lpstr>
      <vt:lpstr>Дорога к городской свалке</vt:lpstr>
      <vt:lpstr>Деревья возле городской свалки</vt:lpstr>
      <vt:lpstr>Пакеты в атмосфере</vt:lpstr>
      <vt:lpstr>Полиэтиленовый пакет и море</vt:lpstr>
      <vt:lpstr>Пляжи Индии</vt:lpstr>
      <vt:lpstr>Мусорные контейнеры в  Симферополе и Праге </vt:lpstr>
      <vt:lpstr>Мусорные площадки в Германии</vt:lpstr>
      <vt:lpstr>Слайд 10</vt:lpstr>
      <vt:lpstr>Мы должны сохранить  планету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Полиэтиленовые пейзажи</dc:title>
  <dc:creator>Admin</dc:creator>
  <cp:lastModifiedBy>Admin</cp:lastModifiedBy>
  <cp:revision>8</cp:revision>
  <dcterms:created xsi:type="dcterms:W3CDTF">2012-01-19T21:00:36Z</dcterms:created>
  <dcterms:modified xsi:type="dcterms:W3CDTF">2012-01-19T22:16:17Z</dcterms:modified>
</cp:coreProperties>
</file>