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1336F7-1B36-49C0-8140-6FE24A66855A}" type="datetimeFigureOut">
              <a:rPr lang="ru-RU" smtClean="0"/>
              <a:t>29.12.2014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23203E-C43F-41BC-AA7F-567FAA1B2F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645" y="188640"/>
            <a:ext cx="5297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«Водяной пар»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6" y="1931756"/>
            <a:ext cx="9089473" cy="48965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0380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</TotalTime>
  <Words>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2014-12-29T11:05:11Z</dcterms:created>
  <dcterms:modified xsi:type="dcterms:W3CDTF">2014-12-29T11:08:10Z</dcterms:modified>
</cp:coreProperties>
</file>