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645D523-6A00-4F02-9ADC-C9044397A5E3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2B857B8-0E27-43A3-B764-678309F0B75F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9A7BB63-F1A2-4527-8220-3CB3E33DBF6D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684B202-D054-491B-900D-C0FC1B294F26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A4D74A7-421B-4B13-B580-2D52142217A2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282093-F6D9-4502-B7AA-2E7CC657798C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16C310D-7593-486F-8CF2-B4533E9545C5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0DDD428-AEA4-4C1E-998D-B97FC76AEE75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5C31708-DF8A-404D-8C30-6A161029A336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0A56D96-A5FD-4708-952D-27CDA7C8047E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836546D-1D35-4CAB-A87B-C527CAF357CF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5C8B1CA-32A0-43FF-AA2B-79C0E9707F3C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076C91E-049C-46F6-B605-7A2687EBB528}" type="slidenum">
              <a:rPr lang="ru-RU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latin typeface="Arial"/>
              <a:ea typeface="+mn-ea"/>
              <a:cs typeface="+mn-cs"/>
            </a:endParaRPr>
          </a:p>
        </p:txBody>
      </p:sp>
      <p:sp>
        <p:nvSpPr>
          <p:cNvPr id="450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latin typeface="Arial"/>
              <a:ea typeface="+mn-ea"/>
              <a:cs typeface="+mn-cs"/>
            </a:endParaRPr>
          </a:p>
        </p:txBody>
      </p:sp>
      <p:sp>
        <p:nvSpPr>
          <p:cNvPr id="450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1B05257-1158-42EC-81F5-82D04706B859}" type="slidenum">
              <a:rPr lang="ru-RU" kern="1200">
                <a:latin typeface="Arial"/>
                <a:ea typeface="+mn-ea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kern="1200">
              <a:latin typeface="Arial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0;&#1086;&#1085;\Desktop\&#1040;%20-%209%20&#1085;&#1086;&#1103;&#1073;&#1088;&#1100;%20&#1050;&#1086;&#1079;&#1080;&#1085;&#1072;\05%20&#1044;&#1086;&#1088;&#1086;&#1078;&#1082;&#1072;%205.wm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5" descr="22M5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177925"/>
            <a:ext cx="3013075" cy="4500563"/>
          </a:xfrm>
        </p:spPr>
      </p:pic>
      <p:pic>
        <p:nvPicPr>
          <p:cNvPr id="45059" name="Picture 7" descr="clipart_music_notes_039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9144000" cy="1017588"/>
          </a:xfrm>
        </p:spPr>
      </p:pic>
      <p:pic>
        <p:nvPicPr>
          <p:cNvPr id="45060" name="Picture 9" descr="clipart_music_notes_039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5840413"/>
            <a:ext cx="9144000" cy="1017587"/>
          </a:xfrm>
        </p:spPr>
      </p:pic>
      <p:sp>
        <p:nvSpPr>
          <p:cNvPr id="563211" name="WordArt 11"/>
          <p:cNvSpPr>
            <a:spLocks noChangeArrowheads="1" noChangeShapeType="1" noTextEdit="1"/>
          </p:cNvSpPr>
          <p:nvPr/>
        </p:nvSpPr>
        <p:spPr bwMode="auto">
          <a:xfrm>
            <a:off x="2806700" y="981075"/>
            <a:ext cx="6337300" cy="4895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476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2700000" scaled="1"/>
                </a:gradFill>
                <a:effectLst>
                  <a:outerShdw dist="53882" dir="2700000" algn="ctr" rotWithShape="0">
                    <a:srgbClr val="3333FF">
                      <a:alpha val="79999"/>
                    </a:srgbClr>
                  </a:outerShdw>
                </a:effectLst>
                <a:latin typeface="Impact"/>
                <a:ea typeface="+mn-ea"/>
                <a:cs typeface="+mn-cs"/>
              </a:rPr>
              <a:t>Физкульт-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476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2700000" scaled="1"/>
                </a:gradFill>
                <a:effectLst>
                  <a:outerShdw dist="53882" dir="2700000" algn="ctr" rotWithShape="0">
                    <a:srgbClr val="3333FF">
                      <a:alpha val="79999"/>
                    </a:srgbClr>
                  </a:outerShdw>
                </a:effectLst>
                <a:latin typeface="Impact"/>
                <a:ea typeface="+mn-ea"/>
                <a:cs typeface="+mn-cs"/>
              </a:rPr>
              <a:t>минутка</a:t>
            </a:r>
          </a:p>
        </p:txBody>
      </p:sp>
      <p:pic>
        <p:nvPicPr>
          <p:cNvPr id="7" name="05 Дорожка 5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64393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563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563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63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63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numSld="8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632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 descr="5502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2276475"/>
            <a:ext cx="24479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9" descr="5502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2276475"/>
            <a:ext cx="24479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39"/>
          <p:cNvSpPr>
            <a:spLocks noChangeArrowheads="1" noChangeShapeType="1" noTextEdit="1"/>
          </p:cNvSpPr>
          <p:nvPr/>
        </p:nvSpPr>
        <p:spPr bwMode="auto">
          <a:xfrm>
            <a:off x="1071538" y="285728"/>
            <a:ext cx="7500990" cy="157163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10" dirty="0">
                <a:ln w="127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Courier New"/>
                <a:ea typeface="+mn-ea"/>
                <a:cs typeface="Courier New"/>
              </a:rPr>
              <a:t>Упражнение для глаз</a:t>
            </a:r>
          </a:p>
        </p:txBody>
      </p:sp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гл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5038" y="1644650"/>
            <a:ext cx="7129462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6" descr="глазки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87563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WordArt 7"/>
          <p:cNvSpPr>
            <a:spLocks noChangeArrowheads="1" noChangeShapeType="1" noTextEdit="1"/>
          </p:cNvSpPr>
          <p:nvPr/>
        </p:nvSpPr>
        <p:spPr bwMode="auto">
          <a:xfrm>
            <a:off x="2195513" y="5300663"/>
            <a:ext cx="46815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6985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  <a:ea typeface="+mn-ea"/>
                <a:cs typeface="+mn-cs"/>
              </a:rPr>
              <a:t>глазки!</a:t>
            </a:r>
          </a:p>
        </p:txBody>
      </p:sp>
      <p:sp>
        <p:nvSpPr>
          <p:cNvPr id="47109" name="WordArt 8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72009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6985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  <a:ea typeface="+mn-ea"/>
                <a:cs typeface="+mn-cs"/>
              </a:rPr>
              <a:t>Состроили</a:t>
            </a: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 descr="гл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390775"/>
            <a:ext cx="3455988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5" descr="гл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2390775"/>
            <a:ext cx="3455988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0" y="1785938"/>
            <a:ext cx="3836988" cy="4652962"/>
            <a:chOff x="2608" y="1570"/>
            <a:chExt cx="2132" cy="25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608" y="1570"/>
              <a:ext cx="2132" cy="2132"/>
              <a:chOff x="2154" y="1570"/>
              <a:chExt cx="2586" cy="2586"/>
            </a:xfrm>
          </p:grpSpPr>
          <p:sp>
            <p:nvSpPr>
              <p:cNvPr id="49198" name="Oval 4"/>
              <p:cNvSpPr>
                <a:spLocks noChangeArrowheads="1"/>
              </p:cNvSpPr>
              <p:nvPr/>
            </p:nvSpPr>
            <p:spPr bwMode="auto">
              <a:xfrm>
                <a:off x="2154" y="1570"/>
                <a:ext cx="2586" cy="2586"/>
              </a:xfrm>
              <a:prstGeom prst="ellipse">
                <a:avLst/>
              </a:prstGeom>
              <a:solidFill>
                <a:srgbClr val="FFEA91">
                  <a:alpha val="76077"/>
                </a:srgbClr>
              </a:solidFill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3560" y="2341"/>
                <a:ext cx="862" cy="681"/>
                <a:chOff x="3560" y="2341"/>
                <a:chExt cx="862" cy="681"/>
              </a:xfrm>
            </p:grpSpPr>
            <p:sp>
              <p:nvSpPr>
                <p:cNvPr id="49201" name="Line 6"/>
                <p:cNvSpPr>
                  <a:spLocks noChangeShapeType="1"/>
                </p:cNvSpPr>
                <p:nvPr/>
              </p:nvSpPr>
              <p:spPr bwMode="auto">
                <a:xfrm>
                  <a:off x="4422" y="2341"/>
                  <a:ext cx="0" cy="681"/>
                </a:xfrm>
                <a:prstGeom prst="line">
                  <a:avLst/>
                </a:prstGeom>
                <a:noFill/>
                <a:ln w="3175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 kern="1200">
                    <a:solidFill>
                      <a:srgbClr val="000000"/>
                    </a:solidFill>
                    <a:latin typeface="Times New Roman" pitchFamily="18" charset="-52"/>
                    <a:ea typeface="+mn-ea"/>
                    <a:cs typeface="+mn-cs"/>
                  </a:endParaRPr>
                </a:p>
              </p:txBody>
            </p:sp>
            <p:sp>
              <p:nvSpPr>
                <p:cNvPr id="49202" name="Line 7"/>
                <p:cNvSpPr>
                  <a:spLocks noChangeShapeType="1"/>
                </p:cNvSpPr>
                <p:nvPr/>
              </p:nvSpPr>
              <p:spPr bwMode="auto">
                <a:xfrm>
                  <a:off x="3560" y="2341"/>
                  <a:ext cx="0" cy="681"/>
                </a:xfrm>
                <a:prstGeom prst="line">
                  <a:avLst/>
                </a:prstGeom>
                <a:noFill/>
                <a:ln w="3175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 kern="1200">
                    <a:solidFill>
                      <a:srgbClr val="000000"/>
                    </a:solidFill>
                    <a:latin typeface="Times New Roman" pitchFamily="18" charset="-52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9200" name="Freeform 8"/>
              <p:cNvSpPr>
                <a:spLocks/>
              </p:cNvSpPr>
              <p:nvPr/>
            </p:nvSpPr>
            <p:spPr bwMode="auto">
              <a:xfrm>
                <a:off x="3560" y="3521"/>
                <a:ext cx="998" cy="317"/>
              </a:xfrm>
              <a:custGeom>
                <a:avLst/>
                <a:gdLst>
                  <a:gd name="T0" fmla="*/ 0 w 998"/>
                  <a:gd name="T1" fmla="*/ 0 h 317"/>
                  <a:gd name="T2" fmla="*/ 317 w 998"/>
                  <a:gd name="T3" fmla="*/ 272 h 317"/>
                  <a:gd name="T4" fmla="*/ 726 w 998"/>
                  <a:gd name="T5" fmla="*/ 272 h 317"/>
                  <a:gd name="T6" fmla="*/ 998 w 998"/>
                  <a:gd name="T7" fmla="*/ 0 h 3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317"/>
                  <a:gd name="T14" fmla="*/ 998 w 998"/>
                  <a:gd name="T15" fmla="*/ 317 h 3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317">
                    <a:moveTo>
                      <a:pt x="0" y="0"/>
                    </a:moveTo>
                    <a:cubicBezTo>
                      <a:pt x="98" y="113"/>
                      <a:pt x="196" y="227"/>
                      <a:pt x="317" y="272"/>
                    </a:cubicBezTo>
                    <a:cubicBezTo>
                      <a:pt x="438" y="317"/>
                      <a:pt x="612" y="317"/>
                      <a:pt x="726" y="272"/>
                    </a:cubicBezTo>
                    <a:cubicBezTo>
                      <a:pt x="840" y="227"/>
                      <a:pt x="960" y="38"/>
                      <a:pt x="998" y="0"/>
                    </a:cubicBezTo>
                  </a:path>
                </a:pathLst>
              </a:custGeom>
              <a:noFill/>
              <a:ln w="127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470" y="3702"/>
              <a:ext cx="408" cy="454"/>
              <a:chOff x="3470" y="3702"/>
              <a:chExt cx="408" cy="454"/>
            </a:xfrm>
          </p:grpSpPr>
          <p:sp>
            <p:nvSpPr>
              <p:cNvPr id="49196" name="Line 10"/>
              <p:cNvSpPr>
                <a:spLocks noChangeShapeType="1"/>
              </p:cNvSpPr>
              <p:nvPr/>
            </p:nvSpPr>
            <p:spPr bwMode="auto">
              <a:xfrm>
                <a:off x="3470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49197" name="Line 11"/>
              <p:cNvSpPr>
                <a:spLocks noChangeShapeType="1"/>
              </p:cNvSpPr>
              <p:nvPr/>
            </p:nvSpPr>
            <p:spPr bwMode="auto">
              <a:xfrm>
                <a:off x="3878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2286000" y="1785938"/>
            <a:ext cx="3836988" cy="4652962"/>
            <a:chOff x="2608" y="1570"/>
            <a:chExt cx="2132" cy="2586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2608" y="1570"/>
              <a:ext cx="2132" cy="2132"/>
              <a:chOff x="1927" y="1570"/>
              <a:chExt cx="2586" cy="2586"/>
            </a:xfrm>
          </p:grpSpPr>
          <p:sp>
            <p:nvSpPr>
              <p:cNvPr id="49191" name="Oval 14"/>
              <p:cNvSpPr>
                <a:spLocks noChangeArrowheads="1"/>
              </p:cNvSpPr>
              <p:nvPr/>
            </p:nvSpPr>
            <p:spPr bwMode="auto">
              <a:xfrm>
                <a:off x="1927" y="1570"/>
                <a:ext cx="2586" cy="2586"/>
              </a:xfrm>
              <a:prstGeom prst="ellipse">
                <a:avLst/>
              </a:prstGeom>
              <a:solidFill>
                <a:srgbClr val="FFEA91">
                  <a:alpha val="76077"/>
                </a:srgbClr>
              </a:solidFill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49192" name="Line 15"/>
              <p:cNvSpPr>
                <a:spLocks noChangeShapeType="1"/>
              </p:cNvSpPr>
              <p:nvPr/>
            </p:nvSpPr>
            <p:spPr bwMode="auto">
              <a:xfrm>
                <a:off x="3696" y="2341"/>
                <a:ext cx="0" cy="681"/>
              </a:xfrm>
              <a:prstGeom prst="line">
                <a:avLst/>
              </a:prstGeom>
              <a:noFill/>
              <a:ln w="317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49193" name="Freeform 16"/>
              <p:cNvSpPr>
                <a:spLocks/>
              </p:cNvSpPr>
              <p:nvPr/>
            </p:nvSpPr>
            <p:spPr bwMode="auto">
              <a:xfrm>
                <a:off x="3696" y="3521"/>
                <a:ext cx="590" cy="317"/>
              </a:xfrm>
              <a:custGeom>
                <a:avLst/>
                <a:gdLst>
                  <a:gd name="T0" fmla="*/ 0 w 998"/>
                  <a:gd name="T1" fmla="*/ 0 h 317"/>
                  <a:gd name="T2" fmla="*/ 317 w 998"/>
                  <a:gd name="T3" fmla="*/ 272 h 317"/>
                  <a:gd name="T4" fmla="*/ 726 w 998"/>
                  <a:gd name="T5" fmla="*/ 272 h 317"/>
                  <a:gd name="T6" fmla="*/ 998 w 998"/>
                  <a:gd name="T7" fmla="*/ 0 h 3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317"/>
                  <a:gd name="T14" fmla="*/ 998 w 998"/>
                  <a:gd name="T15" fmla="*/ 317 h 3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317">
                    <a:moveTo>
                      <a:pt x="0" y="0"/>
                    </a:moveTo>
                    <a:cubicBezTo>
                      <a:pt x="98" y="113"/>
                      <a:pt x="196" y="227"/>
                      <a:pt x="317" y="272"/>
                    </a:cubicBezTo>
                    <a:cubicBezTo>
                      <a:pt x="438" y="317"/>
                      <a:pt x="612" y="317"/>
                      <a:pt x="726" y="272"/>
                    </a:cubicBezTo>
                    <a:cubicBezTo>
                      <a:pt x="840" y="227"/>
                      <a:pt x="960" y="38"/>
                      <a:pt x="998" y="0"/>
                    </a:cubicBezTo>
                  </a:path>
                </a:pathLst>
              </a:custGeom>
              <a:noFill/>
              <a:ln w="127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3470" y="3702"/>
              <a:ext cx="408" cy="454"/>
              <a:chOff x="3470" y="3702"/>
              <a:chExt cx="408" cy="454"/>
            </a:xfrm>
          </p:grpSpPr>
          <p:sp>
            <p:nvSpPr>
              <p:cNvPr id="49189" name="Line 18"/>
              <p:cNvSpPr>
                <a:spLocks noChangeShapeType="1"/>
              </p:cNvSpPr>
              <p:nvPr/>
            </p:nvSpPr>
            <p:spPr bwMode="auto">
              <a:xfrm>
                <a:off x="3470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49190" name="Line 19"/>
              <p:cNvSpPr>
                <a:spLocks noChangeShapeType="1"/>
              </p:cNvSpPr>
              <p:nvPr/>
            </p:nvSpPr>
            <p:spPr bwMode="auto">
              <a:xfrm>
                <a:off x="3878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2286000" y="1785938"/>
            <a:ext cx="3836988" cy="4652962"/>
            <a:chOff x="2608" y="1570"/>
            <a:chExt cx="2132" cy="2586"/>
          </a:xfrm>
        </p:grpSpPr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2608" y="1570"/>
              <a:ext cx="2132" cy="2132"/>
              <a:chOff x="2154" y="1570"/>
              <a:chExt cx="2586" cy="2586"/>
            </a:xfrm>
          </p:grpSpPr>
          <p:sp>
            <p:nvSpPr>
              <p:cNvPr id="49182" name="Oval 22"/>
              <p:cNvSpPr>
                <a:spLocks noChangeArrowheads="1"/>
              </p:cNvSpPr>
              <p:nvPr/>
            </p:nvSpPr>
            <p:spPr bwMode="auto">
              <a:xfrm>
                <a:off x="2154" y="1570"/>
                <a:ext cx="2586" cy="2586"/>
              </a:xfrm>
              <a:prstGeom prst="ellipse">
                <a:avLst/>
              </a:prstGeom>
              <a:solidFill>
                <a:srgbClr val="FFEA91">
                  <a:alpha val="76077"/>
                </a:srgbClr>
              </a:solidFill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49183" name="Freeform 23"/>
              <p:cNvSpPr>
                <a:spLocks/>
              </p:cNvSpPr>
              <p:nvPr/>
            </p:nvSpPr>
            <p:spPr bwMode="auto">
              <a:xfrm>
                <a:off x="2336" y="3521"/>
                <a:ext cx="998" cy="317"/>
              </a:xfrm>
              <a:custGeom>
                <a:avLst/>
                <a:gdLst>
                  <a:gd name="T0" fmla="*/ 0 w 998"/>
                  <a:gd name="T1" fmla="*/ 0 h 317"/>
                  <a:gd name="T2" fmla="*/ 317 w 998"/>
                  <a:gd name="T3" fmla="*/ 272 h 317"/>
                  <a:gd name="T4" fmla="*/ 726 w 998"/>
                  <a:gd name="T5" fmla="*/ 272 h 317"/>
                  <a:gd name="T6" fmla="*/ 998 w 998"/>
                  <a:gd name="T7" fmla="*/ 0 h 3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317"/>
                  <a:gd name="T14" fmla="*/ 998 w 998"/>
                  <a:gd name="T15" fmla="*/ 317 h 3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317">
                    <a:moveTo>
                      <a:pt x="0" y="0"/>
                    </a:moveTo>
                    <a:cubicBezTo>
                      <a:pt x="98" y="113"/>
                      <a:pt x="196" y="227"/>
                      <a:pt x="317" y="272"/>
                    </a:cubicBezTo>
                    <a:cubicBezTo>
                      <a:pt x="438" y="317"/>
                      <a:pt x="612" y="317"/>
                      <a:pt x="726" y="272"/>
                    </a:cubicBezTo>
                    <a:cubicBezTo>
                      <a:pt x="840" y="227"/>
                      <a:pt x="960" y="38"/>
                      <a:pt x="998" y="0"/>
                    </a:cubicBezTo>
                  </a:path>
                </a:pathLst>
              </a:custGeom>
              <a:noFill/>
              <a:ln w="127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grpSp>
            <p:nvGrpSpPr>
              <p:cNvPr id="11" name="Group 24"/>
              <p:cNvGrpSpPr>
                <a:grpSpLocks/>
              </p:cNvGrpSpPr>
              <p:nvPr/>
            </p:nvGrpSpPr>
            <p:grpSpPr bwMode="auto">
              <a:xfrm>
                <a:off x="2472" y="2341"/>
                <a:ext cx="862" cy="681"/>
                <a:chOff x="3560" y="2341"/>
                <a:chExt cx="862" cy="681"/>
              </a:xfrm>
            </p:grpSpPr>
            <p:sp>
              <p:nvSpPr>
                <p:cNvPr id="49185" name="Line 25"/>
                <p:cNvSpPr>
                  <a:spLocks noChangeShapeType="1"/>
                </p:cNvSpPr>
                <p:nvPr/>
              </p:nvSpPr>
              <p:spPr bwMode="auto">
                <a:xfrm>
                  <a:off x="4422" y="2341"/>
                  <a:ext cx="0" cy="681"/>
                </a:xfrm>
                <a:prstGeom prst="line">
                  <a:avLst/>
                </a:prstGeom>
                <a:noFill/>
                <a:ln w="3175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 kern="1200">
                    <a:solidFill>
                      <a:srgbClr val="000000"/>
                    </a:solidFill>
                    <a:latin typeface="Times New Roman" pitchFamily="18" charset="-52"/>
                    <a:ea typeface="+mn-ea"/>
                    <a:cs typeface="+mn-cs"/>
                  </a:endParaRPr>
                </a:p>
              </p:txBody>
            </p:sp>
            <p:sp>
              <p:nvSpPr>
                <p:cNvPr id="49186" name="Line 26"/>
                <p:cNvSpPr>
                  <a:spLocks noChangeShapeType="1"/>
                </p:cNvSpPr>
                <p:nvPr/>
              </p:nvSpPr>
              <p:spPr bwMode="auto">
                <a:xfrm>
                  <a:off x="3560" y="2341"/>
                  <a:ext cx="0" cy="681"/>
                </a:xfrm>
                <a:prstGeom prst="line">
                  <a:avLst/>
                </a:prstGeom>
                <a:noFill/>
                <a:ln w="3175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 kern="1200">
                    <a:solidFill>
                      <a:srgbClr val="000000"/>
                    </a:solidFill>
                    <a:latin typeface="Times New Roman" pitchFamily="18" charset="-52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3470" y="3702"/>
              <a:ext cx="408" cy="454"/>
              <a:chOff x="3470" y="3702"/>
              <a:chExt cx="408" cy="454"/>
            </a:xfrm>
          </p:grpSpPr>
          <p:sp>
            <p:nvSpPr>
              <p:cNvPr id="49180" name="Line 28"/>
              <p:cNvSpPr>
                <a:spLocks noChangeShapeType="1"/>
              </p:cNvSpPr>
              <p:nvPr/>
            </p:nvSpPr>
            <p:spPr bwMode="auto">
              <a:xfrm>
                <a:off x="3470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49181" name="Line 29"/>
              <p:cNvSpPr>
                <a:spLocks noChangeShapeType="1"/>
              </p:cNvSpPr>
              <p:nvPr/>
            </p:nvSpPr>
            <p:spPr bwMode="auto">
              <a:xfrm>
                <a:off x="3878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" name="Group 30"/>
          <p:cNvGrpSpPr>
            <a:grpSpLocks/>
          </p:cNvGrpSpPr>
          <p:nvPr/>
        </p:nvGrpSpPr>
        <p:grpSpPr bwMode="auto">
          <a:xfrm>
            <a:off x="2286000" y="1785938"/>
            <a:ext cx="3836988" cy="4652962"/>
            <a:chOff x="521" y="1525"/>
            <a:chExt cx="2132" cy="2586"/>
          </a:xfrm>
        </p:grpSpPr>
        <p:sp>
          <p:nvSpPr>
            <p:cNvPr id="49172" name="Oval 31"/>
            <p:cNvSpPr>
              <a:spLocks noChangeArrowheads="1"/>
            </p:cNvSpPr>
            <p:nvPr/>
          </p:nvSpPr>
          <p:spPr bwMode="auto">
            <a:xfrm>
              <a:off x="521" y="1525"/>
              <a:ext cx="2132" cy="2132"/>
            </a:xfrm>
            <a:prstGeom prst="ellipse">
              <a:avLst/>
            </a:prstGeom>
            <a:solidFill>
              <a:srgbClr val="FFEA91">
                <a:alpha val="76077"/>
              </a:srgbClr>
            </a:solidFill>
            <a:ln w="1778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kern="1200">
                <a:solidFill>
                  <a:srgbClr val="000000"/>
                </a:solidFill>
                <a:latin typeface="Times New Roman" pitchFamily="18" charset="-52"/>
                <a:ea typeface="+mn-ea"/>
                <a:cs typeface="+mn-cs"/>
              </a:endParaRPr>
            </a:p>
          </p:txBody>
        </p:sp>
        <p:sp>
          <p:nvSpPr>
            <p:cNvPr id="49173" name="Line 32"/>
            <p:cNvSpPr>
              <a:spLocks noChangeShapeType="1"/>
            </p:cNvSpPr>
            <p:nvPr/>
          </p:nvSpPr>
          <p:spPr bwMode="auto">
            <a:xfrm>
              <a:off x="1202" y="2161"/>
              <a:ext cx="0" cy="561"/>
            </a:xfrm>
            <a:prstGeom prst="line">
              <a:avLst/>
            </a:prstGeom>
            <a:noFill/>
            <a:ln w="3175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kern="1200">
                <a:solidFill>
                  <a:srgbClr val="000000"/>
                </a:solidFill>
                <a:latin typeface="Times New Roman" pitchFamily="18" charset="-52"/>
                <a:ea typeface="+mn-ea"/>
                <a:cs typeface="+mn-cs"/>
              </a:endParaRPr>
            </a:p>
          </p:txBody>
        </p:sp>
        <p:sp>
          <p:nvSpPr>
            <p:cNvPr id="49174" name="Freeform 33"/>
            <p:cNvSpPr>
              <a:spLocks/>
            </p:cNvSpPr>
            <p:nvPr/>
          </p:nvSpPr>
          <p:spPr bwMode="auto">
            <a:xfrm>
              <a:off x="703" y="3133"/>
              <a:ext cx="487" cy="262"/>
            </a:xfrm>
            <a:custGeom>
              <a:avLst/>
              <a:gdLst>
                <a:gd name="T0" fmla="*/ 0 w 998"/>
                <a:gd name="T1" fmla="*/ 0 h 317"/>
                <a:gd name="T2" fmla="*/ 317 w 998"/>
                <a:gd name="T3" fmla="*/ 272 h 317"/>
                <a:gd name="T4" fmla="*/ 726 w 998"/>
                <a:gd name="T5" fmla="*/ 272 h 317"/>
                <a:gd name="T6" fmla="*/ 998 w 998"/>
                <a:gd name="T7" fmla="*/ 0 h 3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8"/>
                <a:gd name="T13" fmla="*/ 0 h 317"/>
                <a:gd name="T14" fmla="*/ 998 w 998"/>
                <a:gd name="T15" fmla="*/ 317 h 3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8" h="317">
                  <a:moveTo>
                    <a:pt x="0" y="0"/>
                  </a:moveTo>
                  <a:cubicBezTo>
                    <a:pt x="98" y="113"/>
                    <a:pt x="196" y="227"/>
                    <a:pt x="317" y="272"/>
                  </a:cubicBezTo>
                  <a:cubicBezTo>
                    <a:pt x="438" y="317"/>
                    <a:pt x="612" y="317"/>
                    <a:pt x="726" y="272"/>
                  </a:cubicBezTo>
                  <a:cubicBezTo>
                    <a:pt x="840" y="227"/>
                    <a:pt x="960" y="38"/>
                    <a:pt x="998" y="0"/>
                  </a:cubicBezTo>
                </a:path>
              </a:pathLst>
            </a:custGeom>
            <a:noFill/>
            <a:ln w="1270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kern="1200">
                <a:solidFill>
                  <a:srgbClr val="000000"/>
                </a:solidFill>
                <a:latin typeface="Times New Roman" pitchFamily="18" charset="-52"/>
                <a:ea typeface="+mn-ea"/>
                <a:cs typeface="+mn-cs"/>
              </a:endParaRPr>
            </a:p>
          </p:txBody>
        </p:sp>
        <p:grpSp>
          <p:nvGrpSpPr>
            <p:cNvPr id="14" name="Group 34"/>
            <p:cNvGrpSpPr>
              <a:grpSpLocks/>
            </p:cNvGrpSpPr>
            <p:nvPr/>
          </p:nvGrpSpPr>
          <p:grpSpPr bwMode="auto">
            <a:xfrm>
              <a:off x="1383" y="3657"/>
              <a:ext cx="408" cy="454"/>
              <a:chOff x="3470" y="3702"/>
              <a:chExt cx="408" cy="454"/>
            </a:xfrm>
          </p:grpSpPr>
          <p:sp>
            <p:nvSpPr>
              <p:cNvPr id="49176" name="Line 35"/>
              <p:cNvSpPr>
                <a:spLocks noChangeShapeType="1"/>
              </p:cNvSpPr>
              <p:nvPr/>
            </p:nvSpPr>
            <p:spPr bwMode="auto">
              <a:xfrm>
                <a:off x="3470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49177" name="Line 36"/>
              <p:cNvSpPr>
                <a:spLocks noChangeShapeType="1"/>
              </p:cNvSpPr>
              <p:nvPr/>
            </p:nvSpPr>
            <p:spPr bwMode="auto">
              <a:xfrm>
                <a:off x="3878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2286000" y="1785938"/>
            <a:ext cx="3836988" cy="4652962"/>
            <a:chOff x="2608" y="1570"/>
            <a:chExt cx="2132" cy="2586"/>
          </a:xfrm>
        </p:grpSpPr>
        <p:grpSp>
          <p:nvGrpSpPr>
            <p:cNvPr id="16" name="Group 38"/>
            <p:cNvGrpSpPr>
              <a:grpSpLocks/>
            </p:cNvGrpSpPr>
            <p:nvPr/>
          </p:nvGrpSpPr>
          <p:grpSpPr bwMode="auto">
            <a:xfrm>
              <a:off x="2608" y="1570"/>
              <a:ext cx="2132" cy="2132"/>
              <a:chOff x="1972" y="1525"/>
              <a:chExt cx="2586" cy="2586"/>
            </a:xfrm>
          </p:grpSpPr>
          <p:sp>
            <p:nvSpPr>
              <p:cNvPr id="49168" name="Oval 39"/>
              <p:cNvSpPr>
                <a:spLocks noChangeArrowheads="1"/>
              </p:cNvSpPr>
              <p:nvPr/>
            </p:nvSpPr>
            <p:spPr bwMode="auto">
              <a:xfrm>
                <a:off x="1972" y="1525"/>
                <a:ext cx="2586" cy="2586"/>
              </a:xfrm>
              <a:prstGeom prst="ellipse">
                <a:avLst/>
              </a:prstGeom>
              <a:solidFill>
                <a:srgbClr val="FFEA91">
                  <a:alpha val="76077"/>
                </a:srgbClr>
              </a:solidFill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49169" name="Line 40"/>
              <p:cNvSpPr>
                <a:spLocks noChangeShapeType="1"/>
              </p:cNvSpPr>
              <p:nvPr/>
            </p:nvSpPr>
            <p:spPr bwMode="auto">
              <a:xfrm>
                <a:off x="3741" y="2296"/>
                <a:ext cx="0" cy="681"/>
              </a:xfrm>
              <a:prstGeom prst="line">
                <a:avLst/>
              </a:prstGeom>
              <a:noFill/>
              <a:ln w="317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49170" name="Line 41"/>
              <p:cNvSpPr>
                <a:spLocks noChangeShapeType="1"/>
              </p:cNvSpPr>
              <p:nvPr/>
            </p:nvSpPr>
            <p:spPr bwMode="auto">
              <a:xfrm>
                <a:off x="2789" y="2296"/>
                <a:ext cx="0" cy="681"/>
              </a:xfrm>
              <a:prstGeom prst="line">
                <a:avLst/>
              </a:prstGeom>
              <a:noFill/>
              <a:ln w="317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49171" name="Freeform 42"/>
              <p:cNvSpPr>
                <a:spLocks/>
              </p:cNvSpPr>
              <p:nvPr/>
            </p:nvSpPr>
            <p:spPr bwMode="auto">
              <a:xfrm>
                <a:off x="2790" y="3475"/>
                <a:ext cx="998" cy="317"/>
              </a:xfrm>
              <a:custGeom>
                <a:avLst/>
                <a:gdLst>
                  <a:gd name="T0" fmla="*/ 0 w 998"/>
                  <a:gd name="T1" fmla="*/ 0 h 317"/>
                  <a:gd name="T2" fmla="*/ 317 w 998"/>
                  <a:gd name="T3" fmla="*/ 272 h 317"/>
                  <a:gd name="T4" fmla="*/ 726 w 998"/>
                  <a:gd name="T5" fmla="*/ 272 h 317"/>
                  <a:gd name="T6" fmla="*/ 998 w 998"/>
                  <a:gd name="T7" fmla="*/ 0 h 3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317"/>
                  <a:gd name="T14" fmla="*/ 998 w 998"/>
                  <a:gd name="T15" fmla="*/ 317 h 3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317">
                    <a:moveTo>
                      <a:pt x="0" y="0"/>
                    </a:moveTo>
                    <a:cubicBezTo>
                      <a:pt x="98" y="113"/>
                      <a:pt x="196" y="227"/>
                      <a:pt x="317" y="272"/>
                    </a:cubicBezTo>
                    <a:cubicBezTo>
                      <a:pt x="438" y="317"/>
                      <a:pt x="612" y="317"/>
                      <a:pt x="726" y="272"/>
                    </a:cubicBezTo>
                    <a:cubicBezTo>
                      <a:pt x="840" y="227"/>
                      <a:pt x="960" y="38"/>
                      <a:pt x="998" y="0"/>
                    </a:cubicBezTo>
                  </a:path>
                </a:pathLst>
              </a:custGeom>
              <a:noFill/>
              <a:ln w="127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43"/>
            <p:cNvGrpSpPr>
              <a:grpSpLocks/>
            </p:cNvGrpSpPr>
            <p:nvPr/>
          </p:nvGrpSpPr>
          <p:grpSpPr bwMode="auto">
            <a:xfrm>
              <a:off x="3470" y="3702"/>
              <a:ext cx="408" cy="454"/>
              <a:chOff x="3470" y="3702"/>
              <a:chExt cx="408" cy="454"/>
            </a:xfrm>
          </p:grpSpPr>
          <p:sp>
            <p:nvSpPr>
              <p:cNvPr id="49166" name="Line 44"/>
              <p:cNvSpPr>
                <a:spLocks noChangeShapeType="1"/>
              </p:cNvSpPr>
              <p:nvPr/>
            </p:nvSpPr>
            <p:spPr bwMode="auto">
              <a:xfrm>
                <a:off x="3470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49167" name="Line 45"/>
              <p:cNvSpPr>
                <a:spLocks noChangeShapeType="1"/>
              </p:cNvSpPr>
              <p:nvPr/>
            </p:nvSpPr>
            <p:spPr bwMode="auto">
              <a:xfrm>
                <a:off x="3878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2578" name="WordArt 50"/>
          <p:cNvSpPr>
            <a:spLocks noChangeArrowheads="1" noChangeShapeType="1" noTextEdit="1"/>
          </p:cNvSpPr>
          <p:nvPr/>
        </p:nvSpPr>
        <p:spPr bwMode="auto">
          <a:xfrm>
            <a:off x="1714500" y="357188"/>
            <a:ext cx="5113338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27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urier New"/>
                <a:ea typeface="+mn-ea"/>
                <a:cs typeface="Courier New"/>
              </a:rPr>
              <a:t>Повороты головы</a:t>
            </a:r>
          </a:p>
        </p:txBody>
      </p:sp>
      <p:grpSp>
        <p:nvGrpSpPr>
          <p:cNvPr id="18" name="Группа 57"/>
          <p:cNvGrpSpPr>
            <a:grpSpLocks/>
          </p:cNvGrpSpPr>
          <p:nvPr/>
        </p:nvGrpSpPr>
        <p:grpSpPr bwMode="auto">
          <a:xfrm>
            <a:off x="285750" y="2571750"/>
            <a:ext cx="1398588" cy="2643188"/>
            <a:chOff x="285720" y="2571744"/>
            <a:chExt cx="1398171" cy="2643206"/>
          </a:xfrm>
        </p:grpSpPr>
        <p:grpSp>
          <p:nvGrpSpPr>
            <p:cNvPr id="19" name="Группа 55"/>
            <p:cNvGrpSpPr/>
            <p:nvPr/>
          </p:nvGrpSpPr>
          <p:grpSpPr>
            <a:xfrm>
              <a:off x="285720" y="2571744"/>
              <a:ext cx="1398171" cy="2071702"/>
              <a:chOff x="285720" y="2428868"/>
              <a:chExt cx="1398171" cy="2071702"/>
            </a:xfrm>
            <a:solidFill>
              <a:srgbClr val="FF9900"/>
            </a:solidFill>
          </p:grpSpPr>
          <p:sp>
            <p:nvSpPr>
              <p:cNvPr id="50" name="Овал 49"/>
              <p:cNvSpPr/>
              <p:nvPr/>
            </p:nvSpPr>
            <p:spPr bwMode="auto">
              <a:xfrm>
                <a:off x="285720" y="2428868"/>
                <a:ext cx="1071570" cy="1071570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51" name="Овал 50"/>
              <p:cNvSpPr/>
              <p:nvPr/>
            </p:nvSpPr>
            <p:spPr bwMode="auto">
              <a:xfrm>
                <a:off x="1214414" y="3357562"/>
                <a:ext cx="469477" cy="500066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52" name="Овал 51"/>
              <p:cNvSpPr/>
              <p:nvPr/>
            </p:nvSpPr>
            <p:spPr bwMode="auto">
              <a:xfrm>
                <a:off x="500034" y="3786190"/>
                <a:ext cx="714380" cy="714380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9163" name="Овал 56"/>
            <p:cNvSpPr>
              <a:spLocks noChangeArrowheads="1"/>
            </p:cNvSpPr>
            <p:nvPr/>
          </p:nvSpPr>
          <p:spPr bwMode="auto">
            <a:xfrm>
              <a:off x="398007" y="4857760"/>
              <a:ext cx="387780" cy="357190"/>
            </a:xfrm>
            <a:prstGeom prst="ellipse">
              <a:avLst/>
            </a:prstGeom>
            <a:solidFill>
              <a:srgbClr val="FF9900"/>
            </a:solidFill>
            <a:ln w="28575" algn="ctr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pic>
        <p:nvPicPr>
          <p:cNvPr id="49161" name="Рисунок 58" descr="смайл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785813"/>
            <a:ext cx="142875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71750" y="1857375"/>
            <a:ext cx="3821113" cy="4633913"/>
            <a:chOff x="2608" y="1570"/>
            <a:chExt cx="2132" cy="25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608" y="1570"/>
              <a:ext cx="2132" cy="2132"/>
              <a:chOff x="1972" y="1525"/>
              <a:chExt cx="2586" cy="2586"/>
            </a:xfrm>
          </p:grpSpPr>
          <p:sp>
            <p:nvSpPr>
              <p:cNvPr id="50205" name="Oval 4"/>
              <p:cNvSpPr>
                <a:spLocks noChangeArrowheads="1"/>
              </p:cNvSpPr>
              <p:nvPr/>
            </p:nvSpPr>
            <p:spPr bwMode="auto">
              <a:xfrm>
                <a:off x="1972" y="1525"/>
                <a:ext cx="2586" cy="2586"/>
              </a:xfrm>
              <a:prstGeom prst="ellipse">
                <a:avLst/>
              </a:prstGeom>
              <a:solidFill>
                <a:srgbClr val="FFEA91">
                  <a:alpha val="76077"/>
                </a:srgbClr>
              </a:solidFill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206" name="Line 5"/>
              <p:cNvSpPr>
                <a:spLocks noChangeShapeType="1"/>
              </p:cNvSpPr>
              <p:nvPr/>
            </p:nvSpPr>
            <p:spPr bwMode="auto">
              <a:xfrm>
                <a:off x="3741" y="2296"/>
                <a:ext cx="0" cy="681"/>
              </a:xfrm>
              <a:prstGeom prst="line">
                <a:avLst/>
              </a:prstGeom>
              <a:noFill/>
              <a:ln w="317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207" name="Line 6"/>
              <p:cNvSpPr>
                <a:spLocks noChangeShapeType="1"/>
              </p:cNvSpPr>
              <p:nvPr/>
            </p:nvSpPr>
            <p:spPr bwMode="auto">
              <a:xfrm>
                <a:off x="2789" y="2296"/>
                <a:ext cx="0" cy="681"/>
              </a:xfrm>
              <a:prstGeom prst="line">
                <a:avLst/>
              </a:prstGeom>
              <a:noFill/>
              <a:ln w="317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208" name="Freeform 7"/>
              <p:cNvSpPr>
                <a:spLocks/>
              </p:cNvSpPr>
              <p:nvPr/>
            </p:nvSpPr>
            <p:spPr bwMode="auto">
              <a:xfrm>
                <a:off x="2790" y="3475"/>
                <a:ext cx="998" cy="317"/>
              </a:xfrm>
              <a:custGeom>
                <a:avLst/>
                <a:gdLst>
                  <a:gd name="T0" fmla="*/ 0 w 998"/>
                  <a:gd name="T1" fmla="*/ 0 h 317"/>
                  <a:gd name="T2" fmla="*/ 317 w 998"/>
                  <a:gd name="T3" fmla="*/ 272 h 317"/>
                  <a:gd name="T4" fmla="*/ 726 w 998"/>
                  <a:gd name="T5" fmla="*/ 272 h 317"/>
                  <a:gd name="T6" fmla="*/ 998 w 998"/>
                  <a:gd name="T7" fmla="*/ 0 h 3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317"/>
                  <a:gd name="T14" fmla="*/ 998 w 998"/>
                  <a:gd name="T15" fmla="*/ 317 h 3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317">
                    <a:moveTo>
                      <a:pt x="0" y="0"/>
                    </a:moveTo>
                    <a:cubicBezTo>
                      <a:pt x="98" y="113"/>
                      <a:pt x="196" y="227"/>
                      <a:pt x="317" y="272"/>
                    </a:cubicBezTo>
                    <a:cubicBezTo>
                      <a:pt x="438" y="317"/>
                      <a:pt x="612" y="317"/>
                      <a:pt x="726" y="272"/>
                    </a:cubicBezTo>
                    <a:cubicBezTo>
                      <a:pt x="840" y="227"/>
                      <a:pt x="960" y="38"/>
                      <a:pt x="998" y="0"/>
                    </a:cubicBezTo>
                  </a:path>
                </a:pathLst>
              </a:custGeom>
              <a:noFill/>
              <a:ln w="127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3470" y="3702"/>
              <a:ext cx="408" cy="454"/>
              <a:chOff x="3470" y="3702"/>
              <a:chExt cx="408" cy="454"/>
            </a:xfrm>
          </p:grpSpPr>
          <p:sp>
            <p:nvSpPr>
              <p:cNvPr id="50203" name="Line 9"/>
              <p:cNvSpPr>
                <a:spLocks noChangeShapeType="1"/>
              </p:cNvSpPr>
              <p:nvPr/>
            </p:nvSpPr>
            <p:spPr bwMode="auto">
              <a:xfrm>
                <a:off x="3470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204" name="Line 10"/>
              <p:cNvSpPr>
                <a:spLocks noChangeShapeType="1"/>
              </p:cNvSpPr>
              <p:nvPr/>
            </p:nvSpPr>
            <p:spPr bwMode="auto">
              <a:xfrm>
                <a:off x="3878" y="3702"/>
                <a:ext cx="0" cy="454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429000" y="2143125"/>
            <a:ext cx="3821113" cy="4221163"/>
            <a:chOff x="2653" y="1117"/>
            <a:chExt cx="2791" cy="3083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43" y="3555"/>
              <a:ext cx="518" cy="645"/>
              <a:chOff x="3143" y="3555"/>
              <a:chExt cx="518" cy="645"/>
            </a:xfrm>
          </p:grpSpPr>
          <p:sp>
            <p:nvSpPr>
              <p:cNvPr id="50199" name="Line 13"/>
              <p:cNvSpPr>
                <a:spLocks noChangeShapeType="1"/>
              </p:cNvSpPr>
              <p:nvPr/>
            </p:nvSpPr>
            <p:spPr bwMode="auto">
              <a:xfrm rot="429033">
                <a:off x="3143" y="3555"/>
                <a:ext cx="6" cy="645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200" name="Line 14"/>
              <p:cNvSpPr>
                <a:spLocks noChangeShapeType="1"/>
              </p:cNvSpPr>
              <p:nvPr/>
            </p:nvSpPr>
            <p:spPr bwMode="auto">
              <a:xfrm rot="429033">
                <a:off x="3661" y="3881"/>
                <a:ext cx="0" cy="319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 rot="2698980">
              <a:off x="2653" y="1117"/>
              <a:ext cx="2791" cy="2791"/>
              <a:chOff x="1972" y="1525"/>
              <a:chExt cx="2586" cy="2586"/>
            </a:xfrm>
          </p:grpSpPr>
          <p:sp>
            <p:nvSpPr>
              <p:cNvPr id="50195" name="Oval 16"/>
              <p:cNvSpPr>
                <a:spLocks noChangeArrowheads="1"/>
              </p:cNvSpPr>
              <p:nvPr/>
            </p:nvSpPr>
            <p:spPr bwMode="auto">
              <a:xfrm>
                <a:off x="1972" y="1525"/>
                <a:ext cx="2586" cy="2586"/>
              </a:xfrm>
              <a:prstGeom prst="ellipse">
                <a:avLst/>
              </a:prstGeom>
              <a:solidFill>
                <a:srgbClr val="FFEA91">
                  <a:alpha val="76077"/>
                </a:srgbClr>
              </a:solidFill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196" name="Line 17"/>
              <p:cNvSpPr>
                <a:spLocks noChangeShapeType="1"/>
              </p:cNvSpPr>
              <p:nvPr/>
            </p:nvSpPr>
            <p:spPr bwMode="auto">
              <a:xfrm>
                <a:off x="3741" y="2296"/>
                <a:ext cx="0" cy="681"/>
              </a:xfrm>
              <a:prstGeom prst="line">
                <a:avLst/>
              </a:prstGeom>
              <a:noFill/>
              <a:ln w="317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197" name="Line 18"/>
              <p:cNvSpPr>
                <a:spLocks noChangeShapeType="1"/>
              </p:cNvSpPr>
              <p:nvPr/>
            </p:nvSpPr>
            <p:spPr bwMode="auto">
              <a:xfrm>
                <a:off x="2789" y="2296"/>
                <a:ext cx="0" cy="681"/>
              </a:xfrm>
              <a:prstGeom prst="line">
                <a:avLst/>
              </a:prstGeom>
              <a:noFill/>
              <a:ln w="317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198" name="Freeform 19"/>
              <p:cNvSpPr>
                <a:spLocks/>
              </p:cNvSpPr>
              <p:nvPr/>
            </p:nvSpPr>
            <p:spPr bwMode="auto">
              <a:xfrm>
                <a:off x="2790" y="3475"/>
                <a:ext cx="998" cy="317"/>
              </a:xfrm>
              <a:custGeom>
                <a:avLst/>
                <a:gdLst>
                  <a:gd name="T0" fmla="*/ 0 w 998"/>
                  <a:gd name="T1" fmla="*/ 0 h 317"/>
                  <a:gd name="T2" fmla="*/ 317 w 998"/>
                  <a:gd name="T3" fmla="*/ 272 h 317"/>
                  <a:gd name="T4" fmla="*/ 726 w 998"/>
                  <a:gd name="T5" fmla="*/ 272 h 317"/>
                  <a:gd name="T6" fmla="*/ 998 w 998"/>
                  <a:gd name="T7" fmla="*/ 0 h 3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317"/>
                  <a:gd name="T14" fmla="*/ 998 w 998"/>
                  <a:gd name="T15" fmla="*/ 317 h 3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317">
                    <a:moveTo>
                      <a:pt x="0" y="0"/>
                    </a:moveTo>
                    <a:cubicBezTo>
                      <a:pt x="98" y="113"/>
                      <a:pt x="196" y="227"/>
                      <a:pt x="317" y="272"/>
                    </a:cubicBezTo>
                    <a:cubicBezTo>
                      <a:pt x="438" y="317"/>
                      <a:pt x="612" y="317"/>
                      <a:pt x="726" y="272"/>
                    </a:cubicBezTo>
                    <a:cubicBezTo>
                      <a:pt x="840" y="227"/>
                      <a:pt x="960" y="38"/>
                      <a:pt x="998" y="0"/>
                    </a:cubicBezTo>
                  </a:path>
                </a:pathLst>
              </a:custGeom>
              <a:noFill/>
              <a:ln w="127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 flipH="1">
            <a:off x="1714500" y="2143125"/>
            <a:ext cx="3695700" cy="4221163"/>
            <a:chOff x="2653" y="1117"/>
            <a:chExt cx="2791" cy="3083"/>
          </a:xfrm>
        </p:grpSpPr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3143" y="3555"/>
              <a:ext cx="518" cy="645"/>
              <a:chOff x="3143" y="3555"/>
              <a:chExt cx="518" cy="645"/>
            </a:xfrm>
          </p:grpSpPr>
          <p:sp>
            <p:nvSpPr>
              <p:cNvPr id="50191" name="Line 22"/>
              <p:cNvSpPr>
                <a:spLocks noChangeShapeType="1"/>
              </p:cNvSpPr>
              <p:nvPr/>
            </p:nvSpPr>
            <p:spPr bwMode="auto">
              <a:xfrm rot="429033">
                <a:off x="3143" y="3555"/>
                <a:ext cx="6" cy="645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192" name="Line 23"/>
              <p:cNvSpPr>
                <a:spLocks noChangeShapeType="1"/>
              </p:cNvSpPr>
              <p:nvPr/>
            </p:nvSpPr>
            <p:spPr bwMode="auto">
              <a:xfrm rot="429033">
                <a:off x="3661" y="3881"/>
                <a:ext cx="0" cy="319"/>
              </a:xfrm>
              <a:prstGeom prst="line">
                <a:avLst/>
              </a:prstGeom>
              <a:noFill/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24"/>
            <p:cNvGrpSpPr>
              <a:grpSpLocks/>
            </p:cNvGrpSpPr>
            <p:nvPr/>
          </p:nvGrpSpPr>
          <p:grpSpPr bwMode="auto">
            <a:xfrm rot="2698980">
              <a:off x="2653" y="1117"/>
              <a:ext cx="2791" cy="2791"/>
              <a:chOff x="1972" y="1525"/>
              <a:chExt cx="2586" cy="2586"/>
            </a:xfrm>
          </p:grpSpPr>
          <p:sp>
            <p:nvSpPr>
              <p:cNvPr id="50187" name="Oval 25"/>
              <p:cNvSpPr>
                <a:spLocks noChangeArrowheads="1"/>
              </p:cNvSpPr>
              <p:nvPr/>
            </p:nvSpPr>
            <p:spPr bwMode="auto">
              <a:xfrm>
                <a:off x="1972" y="1525"/>
                <a:ext cx="2586" cy="2586"/>
              </a:xfrm>
              <a:prstGeom prst="ellipse">
                <a:avLst/>
              </a:prstGeom>
              <a:solidFill>
                <a:srgbClr val="FFEA91">
                  <a:alpha val="76077"/>
                </a:srgbClr>
              </a:solidFill>
              <a:ln w="177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188" name="Line 26"/>
              <p:cNvSpPr>
                <a:spLocks noChangeShapeType="1"/>
              </p:cNvSpPr>
              <p:nvPr/>
            </p:nvSpPr>
            <p:spPr bwMode="auto">
              <a:xfrm>
                <a:off x="3741" y="2296"/>
                <a:ext cx="0" cy="681"/>
              </a:xfrm>
              <a:prstGeom prst="line">
                <a:avLst/>
              </a:prstGeom>
              <a:noFill/>
              <a:ln w="317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189" name="Line 27"/>
              <p:cNvSpPr>
                <a:spLocks noChangeShapeType="1"/>
              </p:cNvSpPr>
              <p:nvPr/>
            </p:nvSpPr>
            <p:spPr bwMode="auto">
              <a:xfrm>
                <a:off x="2789" y="2296"/>
                <a:ext cx="0" cy="681"/>
              </a:xfrm>
              <a:prstGeom prst="line">
                <a:avLst/>
              </a:prstGeom>
              <a:noFill/>
              <a:ln w="317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  <p:sp>
            <p:nvSpPr>
              <p:cNvPr id="50190" name="Freeform 28"/>
              <p:cNvSpPr>
                <a:spLocks/>
              </p:cNvSpPr>
              <p:nvPr/>
            </p:nvSpPr>
            <p:spPr bwMode="auto">
              <a:xfrm>
                <a:off x="2790" y="3475"/>
                <a:ext cx="998" cy="317"/>
              </a:xfrm>
              <a:custGeom>
                <a:avLst/>
                <a:gdLst>
                  <a:gd name="T0" fmla="*/ 0 w 998"/>
                  <a:gd name="T1" fmla="*/ 0 h 317"/>
                  <a:gd name="T2" fmla="*/ 317 w 998"/>
                  <a:gd name="T3" fmla="*/ 272 h 317"/>
                  <a:gd name="T4" fmla="*/ 726 w 998"/>
                  <a:gd name="T5" fmla="*/ 272 h 317"/>
                  <a:gd name="T6" fmla="*/ 998 w 998"/>
                  <a:gd name="T7" fmla="*/ 0 h 3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317"/>
                  <a:gd name="T14" fmla="*/ 998 w 998"/>
                  <a:gd name="T15" fmla="*/ 317 h 3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317">
                    <a:moveTo>
                      <a:pt x="0" y="0"/>
                    </a:moveTo>
                    <a:cubicBezTo>
                      <a:pt x="98" y="113"/>
                      <a:pt x="196" y="227"/>
                      <a:pt x="317" y="272"/>
                    </a:cubicBezTo>
                    <a:cubicBezTo>
                      <a:pt x="438" y="317"/>
                      <a:pt x="612" y="317"/>
                      <a:pt x="726" y="272"/>
                    </a:cubicBezTo>
                    <a:cubicBezTo>
                      <a:pt x="840" y="227"/>
                      <a:pt x="960" y="38"/>
                      <a:pt x="998" y="0"/>
                    </a:cubicBezTo>
                  </a:path>
                </a:pathLst>
              </a:custGeom>
              <a:noFill/>
              <a:ln w="127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kern="1200">
                  <a:solidFill>
                    <a:srgbClr val="000000"/>
                  </a:solidFill>
                  <a:latin typeface="Times New Roman" pitchFamily="18" charset="-5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591" name="WordArt 39"/>
          <p:cNvSpPr>
            <a:spLocks noChangeArrowheads="1" noChangeShapeType="1" noTextEdit="1"/>
          </p:cNvSpPr>
          <p:nvPr/>
        </p:nvSpPr>
        <p:spPr bwMode="auto">
          <a:xfrm>
            <a:off x="1857375" y="285750"/>
            <a:ext cx="4895850" cy="11509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27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urier New"/>
                <a:ea typeface="+mn-ea"/>
                <a:cs typeface="Courier New"/>
              </a:rPr>
              <a:t>Наклоны головы</a:t>
            </a:r>
          </a:p>
        </p:txBody>
      </p:sp>
      <p:grpSp>
        <p:nvGrpSpPr>
          <p:cNvPr id="11" name="Группа 31"/>
          <p:cNvGrpSpPr>
            <a:grpSpLocks/>
          </p:cNvGrpSpPr>
          <p:nvPr/>
        </p:nvGrpSpPr>
        <p:grpSpPr bwMode="auto">
          <a:xfrm>
            <a:off x="7429500" y="357188"/>
            <a:ext cx="1398588" cy="2643187"/>
            <a:chOff x="285720" y="2571744"/>
            <a:chExt cx="1398171" cy="2643206"/>
          </a:xfrm>
        </p:grpSpPr>
        <p:grpSp>
          <p:nvGrpSpPr>
            <p:cNvPr id="12" name="Группа 55"/>
            <p:cNvGrpSpPr/>
            <p:nvPr/>
          </p:nvGrpSpPr>
          <p:grpSpPr>
            <a:xfrm>
              <a:off x="285720" y="2571744"/>
              <a:ext cx="1398171" cy="2071702"/>
              <a:chOff x="285720" y="2428868"/>
              <a:chExt cx="1398171" cy="2071702"/>
            </a:xfrm>
            <a:solidFill>
              <a:srgbClr val="FF9900"/>
            </a:solidFill>
          </p:grpSpPr>
          <p:sp>
            <p:nvSpPr>
              <p:cNvPr id="35" name="Овал 34"/>
              <p:cNvSpPr/>
              <p:nvPr/>
            </p:nvSpPr>
            <p:spPr bwMode="auto">
              <a:xfrm>
                <a:off x="285720" y="2428868"/>
                <a:ext cx="1071570" cy="1071570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 bwMode="auto">
              <a:xfrm>
                <a:off x="1214414" y="3357562"/>
                <a:ext cx="469477" cy="500066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 bwMode="auto">
              <a:xfrm>
                <a:off x="500034" y="3786190"/>
                <a:ext cx="714380" cy="714380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0184" name="Овал 33"/>
            <p:cNvSpPr>
              <a:spLocks noChangeArrowheads="1"/>
            </p:cNvSpPr>
            <p:nvPr/>
          </p:nvSpPr>
          <p:spPr bwMode="auto">
            <a:xfrm>
              <a:off x="398007" y="4857760"/>
              <a:ext cx="387780" cy="357190"/>
            </a:xfrm>
            <a:prstGeom prst="ellipse">
              <a:avLst/>
            </a:prstGeom>
            <a:solidFill>
              <a:srgbClr val="FF9900"/>
            </a:solidFill>
            <a:ln w="28575" algn="ctr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 advClick="0" advTm="1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вал 111"/>
          <p:cNvSpPr>
            <a:spLocks noChangeArrowheads="1"/>
          </p:cNvSpPr>
          <p:nvPr/>
        </p:nvSpPr>
        <p:spPr bwMode="auto">
          <a:xfrm>
            <a:off x="2786063" y="285750"/>
            <a:ext cx="4714875" cy="62865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5" name="Полилиния 24"/>
          <p:cNvSpPr/>
          <p:nvPr/>
        </p:nvSpPr>
        <p:spPr bwMode="auto">
          <a:xfrm>
            <a:off x="5072066" y="3929066"/>
            <a:ext cx="739665" cy="1145627"/>
          </a:xfrm>
          <a:custGeom>
            <a:avLst/>
            <a:gdLst>
              <a:gd name="connsiteX0" fmla="*/ 708134 w 739665"/>
              <a:gd name="connsiteY0" fmla="*/ 0 h 1145627"/>
              <a:gd name="connsiteX1" fmla="*/ 637189 w 739665"/>
              <a:gd name="connsiteY1" fmla="*/ 961696 h 1145627"/>
              <a:gd name="connsiteX2" fmla="*/ 93279 w 739665"/>
              <a:gd name="connsiteY2" fmla="*/ 1103586 h 1145627"/>
              <a:gd name="connsiteX3" fmla="*/ 77513 w 739665"/>
              <a:gd name="connsiteY3" fmla="*/ 890751 h 1145627"/>
              <a:gd name="connsiteX4" fmla="*/ 290348 w 739665"/>
              <a:gd name="connsiteY4" fmla="*/ 890751 h 1145627"/>
              <a:gd name="connsiteX5" fmla="*/ 566244 w 739665"/>
              <a:gd name="connsiteY5" fmla="*/ 1024758 h 1145627"/>
              <a:gd name="connsiteX6" fmla="*/ 558361 w 739665"/>
              <a:gd name="connsiteY6" fmla="*/ 1008993 h 114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9665" h="1145627">
                <a:moveTo>
                  <a:pt x="708134" y="0"/>
                </a:moveTo>
                <a:cubicBezTo>
                  <a:pt x="723899" y="388882"/>
                  <a:pt x="739665" y="777765"/>
                  <a:pt x="637189" y="961696"/>
                </a:cubicBezTo>
                <a:cubicBezTo>
                  <a:pt x="534713" y="1145627"/>
                  <a:pt x="186558" y="1115410"/>
                  <a:pt x="93279" y="1103586"/>
                </a:cubicBezTo>
                <a:cubicBezTo>
                  <a:pt x="0" y="1091762"/>
                  <a:pt x="44668" y="926223"/>
                  <a:pt x="77513" y="890751"/>
                </a:cubicBezTo>
                <a:cubicBezTo>
                  <a:pt x="110358" y="855279"/>
                  <a:pt x="208893" y="868416"/>
                  <a:pt x="290348" y="890751"/>
                </a:cubicBezTo>
                <a:cubicBezTo>
                  <a:pt x="371803" y="913086"/>
                  <a:pt x="521575" y="1005051"/>
                  <a:pt x="566244" y="1024758"/>
                </a:cubicBezTo>
                <a:cubicBezTo>
                  <a:pt x="610913" y="1044465"/>
                  <a:pt x="584637" y="1026729"/>
                  <a:pt x="558361" y="1008993"/>
                </a:cubicBezTo>
              </a:path>
            </a:pathLst>
          </a:custGeom>
          <a:solidFill>
            <a:schemeClr val="tx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5400000" rev="0"/>
            </a:camera>
            <a:lightRig rig="threePt" dir="t"/>
          </a:scene3d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solidFill>
                <a:srgbClr val="000000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2" name="Группа 43"/>
          <p:cNvGrpSpPr>
            <a:grpSpLocks/>
          </p:cNvGrpSpPr>
          <p:nvPr/>
        </p:nvGrpSpPr>
        <p:grpSpPr bwMode="auto">
          <a:xfrm>
            <a:off x="4000500" y="1000125"/>
            <a:ext cx="2428875" cy="4786313"/>
            <a:chOff x="3041431" y="857232"/>
            <a:chExt cx="1835367" cy="4081483"/>
          </a:xfrm>
        </p:grpSpPr>
        <p:pic>
          <p:nvPicPr>
            <p:cNvPr id="5126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6248" y="2571744"/>
              <a:ext cx="59055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Группа 19"/>
            <p:cNvGrpSpPr>
              <a:grpSpLocks/>
            </p:cNvGrpSpPr>
            <p:nvPr/>
          </p:nvGrpSpPr>
          <p:grpSpPr bwMode="auto">
            <a:xfrm>
              <a:off x="3214678" y="857232"/>
              <a:ext cx="1428760" cy="1643074"/>
              <a:chOff x="3000364" y="928670"/>
              <a:chExt cx="1857388" cy="2214578"/>
            </a:xfrm>
          </p:grpSpPr>
          <p:grpSp>
            <p:nvGrpSpPr>
              <p:cNvPr id="4" name="Группа 17"/>
              <p:cNvGrpSpPr>
                <a:grpSpLocks/>
              </p:cNvGrpSpPr>
              <p:nvPr/>
            </p:nvGrpSpPr>
            <p:grpSpPr bwMode="auto">
              <a:xfrm>
                <a:off x="3000364" y="928670"/>
                <a:ext cx="1857388" cy="1857388"/>
                <a:chOff x="3000364" y="928670"/>
                <a:chExt cx="1857388" cy="1857388"/>
              </a:xfrm>
            </p:grpSpPr>
            <p:sp>
              <p:nvSpPr>
                <p:cNvPr id="51276" name="Овал 10"/>
                <p:cNvSpPr>
                  <a:spLocks noChangeArrowheads="1"/>
                </p:cNvSpPr>
                <p:nvPr/>
              </p:nvSpPr>
              <p:spPr bwMode="auto">
                <a:xfrm>
                  <a:off x="3000364" y="928670"/>
                  <a:ext cx="1857388" cy="1857388"/>
                </a:xfrm>
                <a:prstGeom prst="ellipse">
                  <a:avLst/>
                </a:prstGeom>
                <a:solidFill>
                  <a:srgbClr val="FDF391"/>
                </a:solidFill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Дуга 11"/>
                <p:cNvSpPr/>
                <p:nvPr/>
              </p:nvSpPr>
              <p:spPr bwMode="auto">
                <a:xfrm rot="7924151">
                  <a:off x="3609687" y="1806316"/>
                  <a:ext cx="565622" cy="740744"/>
                </a:xfrm>
                <a:prstGeom prst="arc">
                  <a:avLst>
                    <a:gd name="adj1" fmla="val 14803116"/>
                    <a:gd name="adj2" fmla="val 1128046"/>
                  </a:avLst>
                </a:prstGeom>
                <a:solidFill>
                  <a:srgbClr val="FDF391"/>
                </a:solidFill>
                <a:ln w="889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cxnSp>
              <p:nvCxnSpPr>
                <p:cNvPr id="51278" name="Прямая соединительная линия 1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3358348" y="1713694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1279" name="Прямая соединительная линия 1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06699" y="1692512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51274" name="Прямая соединительная линия 16"/>
              <p:cNvCxnSpPr>
                <a:cxnSpLocks noChangeShapeType="1"/>
              </p:cNvCxnSpPr>
              <p:nvPr/>
            </p:nvCxnSpPr>
            <p:spPr bwMode="auto">
              <a:xfrm rot="5400000">
                <a:off x="3644100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1275" name="Прямая соединительная линия 18"/>
              <p:cNvCxnSpPr>
                <a:cxnSpLocks noChangeShapeType="1"/>
              </p:cNvCxnSpPr>
              <p:nvPr/>
            </p:nvCxnSpPr>
            <p:spPr bwMode="auto">
              <a:xfrm rot="5400000">
                <a:off x="3858414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1269" name="Цилиндр 21"/>
            <p:cNvSpPr>
              <a:spLocks noChangeArrowheads="1"/>
            </p:cNvSpPr>
            <p:nvPr/>
          </p:nvSpPr>
          <p:spPr bwMode="auto">
            <a:xfrm>
              <a:off x="3595517" y="2428868"/>
              <a:ext cx="714380" cy="1357322"/>
            </a:xfrm>
            <a:prstGeom prst="can">
              <a:avLst>
                <a:gd name="adj" fmla="val 24999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1270" name="Полилиния 22"/>
            <p:cNvSpPr>
              <a:spLocks noChangeArrowheads="1"/>
            </p:cNvSpPr>
            <p:nvPr/>
          </p:nvSpPr>
          <p:spPr bwMode="auto">
            <a:xfrm>
              <a:off x="3051942" y="3767959"/>
              <a:ext cx="739665" cy="1145627"/>
            </a:xfrm>
            <a:custGeom>
              <a:avLst/>
              <a:gdLst>
                <a:gd name="T0" fmla="*/ 708134 w 739665"/>
                <a:gd name="T1" fmla="*/ 0 h 1145627"/>
                <a:gd name="T2" fmla="*/ 637189 w 739665"/>
                <a:gd name="T3" fmla="*/ 961696 h 1145627"/>
                <a:gd name="T4" fmla="*/ 93279 w 739665"/>
                <a:gd name="T5" fmla="*/ 1103586 h 1145627"/>
                <a:gd name="T6" fmla="*/ 77513 w 739665"/>
                <a:gd name="T7" fmla="*/ 890751 h 1145627"/>
                <a:gd name="T8" fmla="*/ 290348 w 739665"/>
                <a:gd name="T9" fmla="*/ 890751 h 1145627"/>
                <a:gd name="T10" fmla="*/ 566244 w 739665"/>
                <a:gd name="T11" fmla="*/ 1024758 h 1145627"/>
                <a:gd name="T12" fmla="*/ 558361 w 739665"/>
                <a:gd name="T13" fmla="*/ 1008993 h 11456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9665"/>
                <a:gd name="T22" fmla="*/ 0 h 1145627"/>
                <a:gd name="T23" fmla="*/ 739665 w 739665"/>
                <a:gd name="T24" fmla="*/ 1145627 h 11456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9665" h="1145627">
                  <a:moveTo>
                    <a:pt x="708134" y="0"/>
                  </a:moveTo>
                  <a:cubicBezTo>
                    <a:pt x="723899" y="388882"/>
                    <a:pt x="739665" y="777765"/>
                    <a:pt x="637189" y="961696"/>
                  </a:cubicBezTo>
                  <a:cubicBezTo>
                    <a:pt x="534713" y="1145627"/>
                    <a:pt x="186558" y="1115410"/>
                    <a:pt x="93279" y="1103586"/>
                  </a:cubicBezTo>
                  <a:cubicBezTo>
                    <a:pt x="0" y="1091762"/>
                    <a:pt x="44668" y="926223"/>
                    <a:pt x="77513" y="890751"/>
                  </a:cubicBezTo>
                  <a:cubicBezTo>
                    <a:pt x="110358" y="855279"/>
                    <a:pt x="208893" y="868416"/>
                    <a:pt x="290348" y="890751"/>
                  </a:cubicBezTo>
                  <a:cubicBezTo>
                    <a:pt x="371803" y="913086"/>
                    <a:pt x="521575" y="1005051"/>
                    <a:pt x="566244" y="1024758"/>
                  </a:cubicBezTo>
                  <a:cubicBezTo>
                    <a:pt x="610913" y="1044465"/>
                    <a:pt x="584637" y="1026729"/>
                    <a:pt x="558361" y="1008993"/>
                  </a:cubicBez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pic>
          <p:nvPicPr>
            <p:cNvPr id="5127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00496" y="3786190"/>
              <a:ext cx="7334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72" name="Полилиния 41"/>
            <p:cNvSpPr>
              <a:spLocks noChangeArrowheads="1"/>
            </p:cNvSpPr>
            <p:nvPr/>
          </p:nvSpPr>
          <p:spPr bwMode="auto">
            <a:xfrm>
              <a:off x="3041431" y="2672255"/>
              <a:ext cx="545224" cy="961697"/>
            </a:xfrm>
            <a:custGeom>
              <a:avLst/>
              <a:gdLst>
                <a:gd name="T0" fmla="*/ 545224 w 545224"/>
                <a:gd name="T1" fmla="*/ 0 h 961697"/>
                <a:gd name="T2" fmla="*/ 277210 w 545224"/>
                <a:gd name="T3" fmla="*/ 827690 h 961697"/>
                <a:gd name="T4" fmla="*/ 9197 w 545224"/>
                <a:gd name="T5" fmla="*/ 804042 h 961697"/>
                <a:gd name="T6" fmla="*/ 332390 w 545224"/>
                <a:gd name="T7" fmla="*/ 693683 h 961697"/>
                <a:gd name="T8" fmla="*/ 332390 w 545224"/>
                <a:gd name="T9" fmla="*/ 693683 h 961697"/>
                <a:gd name="T10" fmla="*/ 340272 w 545224"/>
                <a:gd name="T11" fmla="*/ 685800 h 9616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5224"/>
                <a:gd name="T19" fmla="*/ 0 h 961697"/>
                <a:gd name="T20" fmla="*/ 545224 w 545224"/>
                <a:gd name="T21" fmla="*/ 961697 h 9616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5224" h="961697">
                  <a:moveTo>
                    <a:pt x="545224" y="0"/>
                  </a:moveTo>
                  <a:cubicBezTo>
                    <a:pt x="455886" y="346841"/>
                    <a:pt x="366548" y="693683"/>
                    <a:pt x="277210" y="827690"/>
                  </a:cubicBezTo>
                  <a:cubicBezTo>
                    <a:pt x="187872" y="961697"/>
                    <a:pt x="0" y="826377"/>
                    <a:pt x="9197" y="804042"/>
                  </a:cubicBezTo>
                  <a:cubicBezTo>
                    <a:pt x="18394" y="781707"/>
                    <a:pt x="332390" y="693683"/>
                    <a:pt x="332390" y="693683"/>
                  </a:cubicBezTo>
                  <a:lnTo>
                    <a:pt x="340272" y="685800"/>
                  </a:ln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5" name="Группа 58"/>
          <p:cNvGrpSpPr>
            <a:grpSpLocks/>
          </p:cNvGrpSpPr>
          <p:nvPr/>
        </p:nvGrpSpPr>
        <p:grpSpPr bwMode="auto">
          <a:xfrm>
            <a:off x="3857625" y="1071563"/>
            <a:ext cx="2571750" cy="4797425"/>
            <a:chOff x="566129" y="703995"/>
            <a:chExt cx="2571595" cy="4796707"/>
          </a:xfrm>
        </p:grpSpPr>
        <p:pic>
          <p:nvPicPr>
            <p:cNvPr id="51254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7382150">
              <a:off x="2205220" y="1867109"/>
              <a:ext cx="781523" cy="1083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Группа 19"/>
            <p:cNvGrpSpPr>
              <a:grpSpLocks/>
            </p:cNvGrpSpPr>
            <p:nvPr/>
          </p:nvGrpSpPr>
          <p:grpSpPr bwMode="auto">
            <a:xfrm rot="-859477">
              <a:off x="566129" y="703995"/>
              <a:ext cx="1890796" cy="1926829"/>
              <a:chOff x="3000364" y="928670"/>
              <a:chExt cx="1857388" cy="2214578"/>
            </a:xfrm>
          </p:grpSpPr>
          <p:grpSp>
            <p:nvGrpSpPr>
              <p:cNvPr id="7" name="Группа 17"/>
              <p:cNvGrpSpPr>
                <a:grpSpLocks/>
              </p:cNvGrpSpPr>
              <p:nvPr/>
            </p:nvGrpSpPr>
            <p:grpSpPr bwMode="auto">
              <a:xfrm>
                <a:off x="3000364" y="928670"/>
                <a:ext cx="1857388" cy="1857388"/>
                <a:chOff x="3000364" y="928670"/>
                <a:chExt cx="1857388" cy="1857388"/>
              </a:xfrm>
            </p:grpSpPr>
            <p:sp>
              <p:nvSpPr>
                <p:cNvPr id="51263" name="Овал 54"/>
                <p:cNvSpPr>
                  <a:spLocks noChangeArrowheads="1"/>
                </p:cNvSpPr>
                <p:nvPr/>
              </p:nvSpPr>
              <p:spPr bwMode="auto">
                <a:xfrm>
                  <a:off x="3000364" y="928670"/>
                  <a:ext cx="1857388" cy="1857388"/>
                </a:xfrm>
                <a:prstGeom prst="ellipse">
                  <a:avLst/>
                </a:prstGeom>
                <a:solidFill>
                  <a:srgbClr val="FDF391"/>
                </a:solidFill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Дуга 55"/>
                <p:cNvSpPr/>
                <p:nvPr/>
              </p:nvSpPr>
              <p:spPr bwMode="auto">
                <a:xfrm rot="7924151">
                  <a:off x="3609276" y="1805244"/>
                  <a:ext cx="565533" cy="740695"/>
                </a:xfrm>
                <a:prstGeom prst="arc">
                  <a:avLst>
                    <a:gd name="adj1" fmla="val 14803116"/>
                    <a:gd name="adj2" fmla="val 1128046"/>
                  </a:avLst>
                </a:prstGeom>
                <a:solidFill>
                  <a:srgbClr val="FDF391"/>
                </a:solidFill>
                <a:ln w="889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cxnSp>
              <p:nvCxnSpPr>
                <p:cNvPr id="51265" name="Прямая соединительная линия 5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3358348" y="1713694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1266" name="Прямая соединительная линия 5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06699" y="1692512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51261" name="Прямая соединительная линия 52"/>
              <p:cNvCxnSpPr>
                <a:cxnSpLocks noChangeShapeType="1"/>
              </p:cNvCxnSpPr>
              <p:nvPr/>
            </p:nvCxnSpPr>
            <p:spPr bwMode="auto">
              <a:xfrm rot="5400000">
                <a:off x="3644100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1262" name="Прямая соединительная линия 53"/>
              <p:cNvCxnSpPr>
                <a:cxnSpLocks noChangeShapeType="1"/>
              </p:cNvCxnSpPr>
              <p:nvPr/>
            </p:nvCxnSpPr>
            <p:spPr bwMode="auto">
              <a:xfrm rot="5400000">
                <a:off x="3858414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1256" name="Цилиндр 47"/>
            <p:cNvSpPr>
              <a:spLocks noChangeArrowheads="1"/>
            </p:cNvSpPr>
            <p:nvPr/>
          </p:nvSpPr>
          <p:spPr bwMode="auto">
            <a:xfrm rot="-575933">
              <a:off x="1447616" y="2557410"/>
              <a:ext cx="945398" cy="1591728"/>
            </a:xfrm>
            <a:prstGeom prst="can">
              <a:avLst>
                <a:gd name="adj" fmla="val 24998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1257" name="Полилиния 48"/>
            <p:cNvSpPr>
              <a:spLocks noChangeArrowheads="1"/>
            </p:cNvSpPr>
            <p:nvPr/>
          </p:nvSpPr>
          <p:spPr bwMode="auto">
            <a:xfrm>
              <a:off x="728258" y="4127759"/>
              <a:ext cx="978859" cy="1343474"/>
            </a:xfrm>
            <a:custGeom>
              <a:avLst/>
              <a:gdLst>
                <a:gd name="T0" fmla="*/ 937131 w 739665"/>
                <a:gd name="T1" fmla="*/ 0 h 1145627"/>
                <a:gd name="T2" fmla="*/ 843244 w 739665"/>
                <a:gd name="T3" fmla="*/ 1127778 h 1145627"/>
                <a:gd name="T4" fmla="*/ 123444 w 739665"/>
                <a:gd name="T5" fmla="*/ 1294173 h 1145627"/>
                <a:gd name="T6" fmla="*/ 102579 w 739665"/>
                <a:gd name="T7" fmla="*/ 1044581 h 1145627"/>
                <a:gd name="T8" fmla="*/ 384241 w 739665"/>
                <a:gd name="T9" fmla="*/ 1044581 h 1145627"/>
                <a:gd name="T10" fmla="*/ 749357 w 739665"/>
                <a:gd name="T11" fmla="*/ 1201731 h 1145627"/>
                <a:gd name="T12" fmla="*/ 738925 w 739665"/>
                <a:gd name="T13" fmla="*/ 1183243 h 11456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9665"/>
                <a:gd name="T22" fmla="*/ 0 h 1145627"/>
                <a:gd name="T23" fmla="*/ 739665 w 739665"/>
                <a:gd name="T24" fmla="*/ 1145627 h 11456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9665" h="1145627">
                  <a:moveTo>
                    <a:pt x="708134" y="0"/>
                  </a:moveTo>
                  <a:cubicBezTo>
                    <a:pt x="723899" y="388882"/>
                    <a:pt x="739665" y="777765"/>
                    <a:pt x="637189" y="961696"/>
                  </a:cubicBezTo>
                  <a:cubicBezTo>
                    <a:pt x="534713" y="1145627"/>
                    <a:pt x="186558" y="1115410"/>
                    <a:pt x="93279" y="1103586"/>
                  </a:cubicBezTo>
                  <a:cubicBezTo>
                    <a:pt x="0" y="1091762"/>
                    <a:pt x="44668" y="926223"/>
                    <a:pt x="77513" y="890751"/>
                  </a:cubicBezTo>
                  <a:cubicBezTo>
                    <a:pt x="110358" y="855279"/>
                    <a:pt x="208893" y="868416"/>
                    <a:pt x="290348" y="890751"/>
                  </a:cubicBezTo>
                  <a:cubicBezTo>
                    <a:pt x="371803" y="913086"/>
                    <a:pt x="521575" y="1005051"/>
                    <a:pt x="566244" y="1024758"/>
                  </a:cubicBezTo>
                  <a:cubicBezTo>
                    <a:pt x="610913" y="1044465"/>
                    <a:pt x="584637" y="1026729"/>
                    <a:pt x="558361" y="1008993"/>
                  </a:cubicBez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pic>
          <p:nvPicPr>
            <p:cNvPr id="5125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83558" y="4149139"/>
              <a:ext cx="970602" cy="135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59" name="Полилиния 50"/>
            <p:cNvSpPr>
              <a:spLocks noChangeArrowheads="1"/>
            </p:cNvSpPr>
            <p:nvPr/>
          </p:nvSpPr>
          <p:spPr bwMode="auto">
            <a:xfrm>
              <a:off x="642910" y="3000372"/>
              <a:ext cx="721540" cy="1127780"/>
            </a:xfrm>
            <a:custGeom>
              <a:avLst/>
              <a:gdLst>
                <a:gd name="T0" fmla="*/ 721540 w 545224"/>
                <a:gd name="T1" fmla="*/ 0 h 961697"/>
                <a:gd name="T2" fmla="*/ 366855 w 545224"/>
                <a:gd name="T3" fmla="*/ 970630 h 961697"/>
                <a:gd name="T4" fmla="*/ 12171 w 545224"/>
                <a:gd name="T5" fmla="*/ 942898 h 961697"/>
                <a:gd name="T6" fmla="*/ 439879 w 545224"/>
                <a:gd name="T7" fmla="*/ 813481 h 961697"/>
                <a:gd name="T8" fmla="*/ 439879 w 545224"/>
                <a:gd name="T9" fmla="*/ 813481 h 961697"/>
                <a:gd name="T10" fmla="*/ 450310 w 545224"/>
                <a:gd name="T11" fmla="*/ 804236 h 9616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5224"/>
                <a:gd name="T19" fmla="*/ 0 h 961697"/>
                <a:gd name="T20" fmla="*/ 545224 w 545224"/>
                <a:gd name="T21" fmla="*/ 961697 h 9616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5224" h="961697">
                  <a:moveTo>
                    <a:pt x="545224" y="0"/>
                  </a:moveTo>
                  <a:cubicBezTo>
                    <a:pt x="455886" y="346841"/>
                    <a:pt x="366548" y="693683"/>
                    <a:pt x="277210" y="827690"/>
                  </a:cubicBezTo>
                  <a:cubicBezTo>
                    <a:pt x="187872" y="961697"/>
                    <a:pt x="0" y="826377"/>
                    <a:pt x="9197" y="804042"/>
                  </a:cubicBezTo>
                  <a:cubicBezTo>
                    <a:pt x="18394" y="781707"/>
                    <a:pt x="332390" y="693683"/>
                    <a:pt x="332390" y="693683"/>
                  </a:cubicBezTo>
                  <a:lnTo>
                    <a:pt x="340272" y="685800"/>
                  </a:ln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8" name="Группа 103"/>
          <p:cNvGrpSpPr>
            <a:grpSpLocks/>
          </p:cNvGrpSpPr>
          <p:nvPr/>
        </p:nvGrpSpPr>
        <p:grpSpPr bwMode="auto">
          <a:xfrm>
            <a:off x="3214688" y="1285875"/>
            <a:ext cx="3025775" cy="4572000"/>
            <a:chOff x="2428860" y="1285860"/>
            <a:chExt cx="3025630" cy="4572033"/>
          </a:xfrm>
        </p:grpSpPr>
        <p:pic>
          <p:nvPicPr>
            <p:cNvPr id="51240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7960914">
              <a:off x="4150236" y="1917926"/>
              <a:ext cx="781523" cy="1083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Группа 102"/>
            <p:cNvGrpSpPr>
              <a:grpSpLocks/>
            </p:cNvGrpSpPr>
            <p:nvPr/>
          </p:nvGrpSpPr>
          <p:grpSpPr bwMode="auto">
            <a:xfrm>
              <a:off x="2428860" y="1285860"/>
              <a:ext cx="2214187" cy="3267909"/>
              <a:chOff x="2460015" y="1307799"/>
              <a:chExt cx="2214187" cy="3267909"/>
            </a:xfrm>
          </p:grpSpPr>
          <p:grpSp>
            <p:nvGrpSpPr>
              <p:cNvPr id="10" name="Группа 19"/>
              <p:cNvGrpSpPr>
                <a:grpSpLocks/>
              </p:cNvGrpSpPr>
              <p:nvPr/>
            </p:nvGrpSpPr>
            <p:grpSpPr bwMode="auto">
              <a:xfrm rot="-1487914">
                <a:off x="2460015" y="1307799"/>
                <a:ext cx="1890796" cy="1926829"/>
                <a:chOff x="3000364" y="928670"/>
                <a:chExt cx="1857388" cy="2214578"/>
              </a:xfrm>
            </p:grpSpPr>
            <p:grpSp>
              <p:nvGrpSpPr>
                <p:cNvPr id="11" name="Группа 17"/>
                <p:cNvGrpSpPr>
                  <a:grpSpLocks/>
                </p:cNvGrpSpPr>
                <p:nvPr/>
              </p:nvGrpSpPr>
              <p:grpSpPr bwMode="auto">
                <a:xfrm>
                  <a:off x="3000364" y="928670"/>
                  <a:ext cx="1857388" cy="1857388"/>
                  <a:chOff x="3000364" y="928670"/>
                  <a:chExt cx="1857388" cy="1857388"/>
                </a:xfrm>
              </p:grpSpPr>
              <p:sp>
                <p:nvSpPr>
                  <p:cNvPr id="51250" name="Овал 69"/>
                  <p:cNvSpPr>
                    <a:spLocks noChangeArrowheads="1"/>
                  </p:cNvSpPr>
                  <p:nvPr/>
                </p:nvSpPr>
                <p:spPr bwMode="auto">
                  <a:xfrm>
                    <a:off x="3000364" y="928670"/>
                    <a:ext cx="1857388" cy="1857388"/>
                  </a:xfrm>
                  <a:prstGeom prst="ellipse">
                    <a:avLst/>
                  </a:prstGeom>
                  <a:solidFill>
                    <a:srgbClr val="FDF391"/>
                  </a:solidFill>
                  <a:ln w="139700" algn="ctr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kern="1200">
                      <a:solidFill>
                        <a:srgbClr val="000000"/>
                      </a:solidFill>
                      <a:latin typeface="Comic Sans MS" pitchFamily="66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" name="Дуга 70"/>
                  <p:cNvSpPr/>
                  <p:nvPr/>
                </p:nvSpPr>
                <p:spPr bwMode="auto">
                  <a:xfrm rot="7924151">
                    <a:off x="3608569" y="1804283"/>
                    <a:ext cx="565622" cy="740703"/>
                  </a:xfrm>
                  <a:prstGeom prst="arc">
                    <a:avLst>
                      <a:gd name="adj1" fmla="val 14803116"/>
                      <a:gd name="adj2" fmla="val 1128046"/>
                    </a:avLst>
                  </a:prstGeom>
                  <a:solidFill>
                    <a:srgbClr val="FDF391"/>
                  </a:solidFill>
                  <a:ln w="889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kern="1200">
                      <a:solidFill>
                        <a:srgbClr val="000000"/>
                      </a:solidFill>
                      <a:latin typeface="Comic Sans MS" pitchFamily="66" charset="0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1252" name="Прямая соединительная линия 71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3358348" y="1713694"/>
                    <a:ext cx="428628" cy="1588"/>
                  </a:xfrm>
                  <a:prstGeom prst="line">
                    <a:avLst/>
                  </a:prstGeom>
                  <a:noFill/>
                  <a:ln w="139700" algn="ctr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51253" name="Прямая соединительная линия 72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4006699" y="1692512"/>
                    <a:ext cx="428628" cy="1588"/>
                  </a:xfrm>
                  <a:prstGeom prst="line">
                    <a:avLst/>
                  </a:prstGeom>
                  <a:noFill/>
                  <a:ln w="139700" algn="ctr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51248" name="Прямая соединительная линия 6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3644100" y="2928140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1249" name="Прямая соединительная линия 6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3858414" y="2928140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51246" name="Цилиндр 62"/>
              <p:cNvSpPr>
                <a:spLocks noChangeArrowheads="1"/>
              </p:cNvSpPr>
              <p:nvPr/>
            </p:nvSpPr>
            <p:spPr bwMode="auto">
              <a:xfrm rot="-1551678">
                <a:off x="3728804" y="2983980"/>
                <a:ext cx="945398" cy="1591728"/>
              </a:xfrm>
              <a:prstGeom prst="can">
                <a:avLst>
                  <a:gd name="adj" fmla="val 24998"/>
                </a:avLst>
              </a:prstGeom>
              <a:solidFill>
                <a:schemeClr val="tx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1242" name="Полилиния 63"/>
            <p:cNvSpPr>
              <a:spLocks noChangeArrowheads="1"/>
            </p:cNvSpPr>
            <p:nvPr/>
          </p:nvSpPr>
          <p:spPr bwMode="auto">
            <a:xfrm>
              <a:off x="3228588" y="4484950"/>
              <a:ext cx="978859" cy="1343474"/>
            </a:xfrm>
            <a:custGeom>
              <a:avLst/>
              <a:gdLst>
                <a:gd name="T0" fmla="*/ 937131 w 739665"/>
                <a:gd name="T1" fmla="*/ 0 h 1145627"/>
                <a:gd name="T2" fmla="*/ 843244 w 739665"/>
                <a:gd name="T3" fmla="*/ 1127778 h 1145627"/>
                <a:gd name="T4" fmla="*/ 123444 w 739665"/>
                <a:gd name="T5" fmla="*/ 1294173 h 1145627"/>
                <a:gd name="T6" fmla="*/ 102579 w 739665"/>
                <a:gd name="T7" fmla="*/ 1044581 h 1145627"/>
                <a:gd name="T8" fmla="*/ 384241 w 739665"/>
                <a:gd name="T9" fmla="*/ 1044581 h 1145627"/>
                <a:gd name="T10" fmla="*/ 749357 w 739665"/>
                <a:gd name="T11" fmla="*/ 1201731 h 1145627"/>
                <a:gd name="T12" fmla="*/ 738925 w 739665"/>
                <a:gd name="T13" fmla="*/ 1183243 h 11456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9665"/>
                <a:gd name="T22" fmla="*/ 0 h 1145627"/>
                <a:gd name="T23" fmla="*/ 739665 w 739665"/>
                <a:gd name="T24" fmla="*/ 1145627 h 11456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9665" h="1145627">
                  <a:moveTo>
                    <a:pt x="708134" y="0"/>
                  </a:moveTo>
                  <a:cubicBezTo>
                    <a:pt x="723899" y="388882"/>
                    <a:pt x="739665" y="777765"/>
                    <a:pt x="637189" y="961696"/>
                  </a:cubicBezTo>
                  <a:cubicBezTo>
                    <a:pt x="534713" y="1145627"/>
                    <a:pt x="186558" y="1115410"/>
                    <a:pt x="93279" y="1103586"/>
                  </a:cubicBezTo>
                  <a:cubicBezTo>
                    <a:pt x="0" y="1091762"/>
                    <a:pt x="44668" y="926223"/>
                    <a:pt x="77513" y="890751"/>
                  </a:cubicBezTo>
                  <a:cubicBezTo>
                    <a:pt x="110358" y="855279"/>
                    <a:pt x="208893" y="868416"/>
                    <a:pt x="290348" y="890751"/>
                  </a:cubicBezTo>
                  <a:cubicBezTo>
                    <a:pt x="371803" y="913086"/>
                    <a:pt x="521575" y="1005051"/>
                    <a:pt x="566244" y="1024758"/>
                  </a:cubicBezTo>
                  <a:cubicBezTo>
                    <a:pt x="610913" y="1044465"/>
                    <a:pt x="584637" y="1026729"/>
                    <a:pt x="558361" y="1008993"/>
                  </a:cubicBez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pic>
          <p:nvPicPr>
            <p:cNvPr id="5124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83888" y="4506330"/>
              <a:ext cx="970602" cy="135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44" name="Полилиния 65"/>
            <p:cNvSpPr>
              <a:spLocks noChangeArrowheads="1"/>
            </p:cNvSpPr>
            <p:nvPr/>
          </p:nvSpPr>
          <p:spPr bwMode="auto">
            <a:xfrm>
              <a:off x="2928926" y="3643315"/>
              <a:ext cx="721540" cy="1127780"/>
            </a:xfrm>
            <a:custGeom>
              <a:avLst/>
              <a:gdLst>
                <a:gd name="T0" fmla="*/ 721540 w 545224"/>
                <a:gd name="T1" fmla="*/ 0 h 961697"/>
                <a:gd name="T2" fmla="*/ 366855 w 545224"/>
                <a:gd name="T3" fmla="*/ 970630 h 961697"/>
                <a:gd name="T4" fmla="*/ 12171 w 545224"/>
                <a:gd name="T5" fmla="*/ 942898 h 961697"/>
                <a:gd name="T6" fmla="*/ 439879 w 545224"/>
                <a:gd name="T7" fmla="*/ 813481 h 961697"/>
                <a:gd name="T8" fmla="*/ 439879 w 545224"/>
                <a:gd name="T9" fmla="*/ 813481 h 961697"/>
                <a:gd name="T10" fmla="*/ 450310 w 545224"/>
                <a:gd name="T11" fmla="*/ 804236 h 9616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5224"/>
                <a:gd name="T19" fmla="*/ 0 h 961697"/>
                <a:gd name="T20" fmla="*/ 545224 w 545224"/>
                <a:gd name="T21" fmla="*/ 961697 h 9616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5224" h="961697">
                  <a:moveTo>
                    <a:pt x="545224" y="0"/>
                  </a:moveTo>
                  <a:cubicBezTo>
                    <a:pt x="455886" y="346841"/>
                    <a:pt x="366548" y="693683"/>
                    <a:pt x="277210" y="827690"/>
                  </a:cubicBezTo>
                  <a:cubicBezTo>
                    <a:pt x="187872" y="961697"/>
                    <a:pt x="0" y="826377"/>
                    <a:pt x="9197" y="804042"/>
                  </a:cubicBezTo>
                  <a:cubicBezTo>
                    <a:pt x="18394" y="781707"/>
                    <a:pt x="332390" y="693683"/>
                    <a:pt x="332390" y="693683"/>
                  </a:cubicBezTo>
                  <a:lnTo>
                    <a:pt x="340272" y="685800"/>
                  </a:ln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3" name="Группа 86"/>
          <p:cNvGrpSpPr>
            <a:grpSpLocks/>
          </p:cNvGrpSpPr>
          <p:nvPr/>
        </p:nvGrpSpPr>
        <p:grpSpPr bwMode="auto">
          <a:xfrm>
            <a:off x="3786188" y="1071563"/>
            <a:ext cx="2624137" cy="4767262"/>
            <a:chOff x="157513" y="1162780"/>
            <a:chExt cx="2624242" cy="4766550"/>
          </a:xfrm>
        </p:grpSpPr>
        <p:pic>
          <p:nvPicPr>
            <p:cNvPr id="512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00232" y="3286124"/>
              <a:ext cx="781523" cy="1083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Группа 19"/>
            <p:cNvGrpSpPr>
              <a:grpSpLocks/>
            </p:cNvGrpSpPr>
            <p:nvPr/>
          </p:nvGrpSpPr>
          <p:grpSpPr bwMode="auto">
            <a:xfrm rot="1018883">
              <a:off x="883067" y="1162780"/>
              <a:ext cx="1890796" cy="1926829"/>
              <a:chOff x="3000364" y="928670"/>
              <a:chExt cx="1857388" cy="2214578"/>
            </a:xfrm>
          </p:grpSpPr>
          <p:grpSp>
            <p:nvGrpSpPr>
              <p:cNvPr id="15" name="Группа 17"/>
              <p:cNvGrpSpPr>
                <a:grpSpLocks/>
              </p:cNvGrpSpPr>
              <p:nvPr/>
            </p:nvGrpSpPr>
            <p:grpSpPr bwMode="auto">
              <a:xfrm>
                <a:off x="3000364" y="928670"/>
                <a:ext cx="1857388" cy="1857388"/>
                <a:chOff x="3000364" y="928670"/>
                <a:chExt cx="1857388" cy="1857388"/>
              </a:xfrm>
            </p:grpSpPr>
            <p:sp>
              <p:nvSpPr>
                <p:cNvPr id="51236" name="Овал 78"/>
                <p:cNvSpPr>
                  <a:spLocks noChangeArrowheads="1"/>
                </p:cNvSpPr>
                <p:nvPr/>
              </p:nvSpPr>
              <p:spPr bwMode="auto">
                <a:xfrm>
                  <a:off x="3000364" y="928670"/>
                  <a:ext cx="1857388" cy="1857388"/>
                </a:xfrm>
                <a:prstGeom prst="ellipse">
                  <a:avLst/>
                </a:prstGeom>
                <a:solidFill>
                  <a:srgbClr val="FDF391"/>
                </a:solidFill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Дуга 79"/>
                <p:cNvSpPr/>
                <p:nvPr/>
              </p:nvSpPr>
              <p:spPr bwMode="auto">
                <a:xfrm rot="7924151">
                  <a:off x="3608237" y="1804172"/>
                  <a:ext cx="565533" cy="740769"/>
                </a:xfrm>
                <a:prstGeom prst="arc">
                  <a:avLst>
                    <a:gd name="adj1" fmla="val 14803116"/>
                    <a:gd name="adj2" fmla="val 1128046"/>
                  </a:avLst>
                </a:prstGeom>
                <a:solidFill>
                  <a:srgbClr val="FDF391"/>
                </a:solidFill>
                <a:ln w="889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cxnSp>
              <p:nvCxnSpPr>
                <p:cNvPr id="51238" name="Прямая соединительная линия 80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3358348" y="1713694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1239" name="Прямая соединительная линия 8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06699" y="1692512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51234" name="Прямая соединительная линия 76"/>
              <p:cNvCxnSpPr>
                <a:cxnSpLocks noChangeShapeType="1"/>
              </p:cNvCxnSpPr>
              <p:nvPr/>
            </p:nvCxnSpPr>
            <p:spPr bwMode="auto">
              <a:xfrm rot="5400000">
                <a:off x="3644100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1235" name="Прямая соединительная линия 77"/>
              <p:cNvCxnSpPr>
                <a:cxnSpLocks noChangeShapeType="1"/>
              </p:cNvCxnSpPr>
              <p:nvPr/>
            </p:nvCxnSpPr>
            <p:spPr bwMode="auto">
              <a:xfrm rot="5400000">
                <a:off x="3858414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1229" name="Цилиндр 82"/>
            <p:cNvSpPr>
              <a:spLocks noChangeArrowheads="1"/>
            </p:cNvSpPr>
            <p:nvPr/>
          </p:nvSpPr>
          <p:spPr bwMode="auto">
            <a:xfrm rot="529903">
              <a:off x="1000664" y="2969465"/>
              <a:ext cx="945398" cy="1591728"/>
            </a:xfrm>
            <a:prstGeom prst="can">
              <a:avLst>
                <a:gd name="adj" fmla="val 24998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1230" name="Полилиния 83"/>
            <p:cNvSpPr>
              <a:spLocks noChangeArrowheads="1"/>
            </p:cNvSpPr>
            <p:nvPr/>
          </p:nvSpPr>
          <p:spPr bwMode="auto">
            <a:xfrm>
              <a:off x="371068" y="4556387"/>
              <a:ext cx="978859" cy="1343474"/>
            </a:xfrm>
            <a:custGeom>
              <a:avLst/>
              <a:gdLst>
                <a:gd name="T0" fmla="*/ 937131 w 739665"/>
                <a:gd name="T1" fmla="*/ 0 h 1145627"/>
                <a:gd name="T2" fmla="*/ 843244 w 739665"/>
                <a:gd name="T3" fmla="*/ 1127778 h 1145627"/>
                <a:gd name="T4" fmla="*/ 123444 w 739665"/>
                <a:gd name="T5" fmla="*/ 1294173 h 1145627"/>
                <a:gd name="T6" fmla="*/ 102579 w 739665"/>
                <a:gd name="T7" fmla="*/ 1044581 h 1145627"/>
                <a:gd name="T8" fmla="*/ 384241 w 739665"/>
                <a:gd name="T9" fmla="*/ 1044581 h 1145627"/>
                <a:gd name="T10" fmla="*/ 749357 w 739665"/>
                <a:gd name="T11" fmla="*/ 1201731 h 1145627"/>
                <a:gd name="T12" fmla="*/ 738925 w 739665"/>
                <a:gd name="T13" fmla="*/ 1183243 h 11456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9665"/>
                <a:gd name="T22" fmla="*/ 0 h 1145627"/>
                <a:gd name="T23" fmla="*/ 739665 w 739665"/>
                <a:gd name="T24" fmla="*/ 1145627 h 11456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9665" h="1145627">
                  <a:moveTo>
                    <a:pt x="708134" y="0"/>
                  </a:moveTo>
                  <a:cubicBezTo>
                    <a:pt x="723899" y="388882"/>
                    <a:pt x="739665" y="777765"/>
                    <a:pt x="637189" y="961696"/>
                  </a:cubicBezTo>
                  <a:cubicBezTo>
                    <a:pt x="534713" y="1145627"/>
                    <a:pt x="186558" y="1115410"/>
                    <a:pt x="93279" y="1103586"/>
                  </a:cubicBezTo>
                  <a:cubicBezTo>
                    <a:pt x="0" y="1091762"/>
                    <a:pt x="44668" y="926223"/>
                    <a:pt x="77513" y="890751"/>
                  </a:cubicBezTo>
                  <a:cubicBezTo>
                    <a:pt x="110358" y="855279"/>
                    <a:pt x="208893" y="868416"/>
                    <a:pt x="290348" y="890751"/>
                  </a:cubicBezTo>
                  <a:cubicBezTo>
                    <a:pt x="371803" y="913086"/>
                    <a:pt x="521575" y="1005051"/>
                    <a:pt x="566244" y="1024758"/>
                  </a:cubicBezTo>
                  <a:cubicBezTo>
                    <a:pt x="610913" y="1044465"/>
                    <a:pt x="584637" y="1026729"/>
                    <a:pt x="558361" y="1008993"/>
                  </a:cubicBez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pic>
          <p:nvPicPr>
            <p:cNvPr id="5123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26368" y="4577767"/>
              <a:ext cx="970602" cy="135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32" name="Полилиния 85"/>
            <p:cNvSpPr>
              <a:spLocks noChangeArrowheads="1"/>
            </p:cNvSpPr>
            <p:nvPr/>
          </p:nvSpPr>
          <p:spPr bwMode="auto">
            <a:xfrm rot="6896589">
              <a:off x="360633" y="2013054"/>
              <a:ext cx="721540" cy="1127780"/>
            </a:xfrm>
            <a:custGeom>
              <a:avLst/>
              <a:gdLst>
                <a:gd name="T0" fmla="*/ 721540 w 545224"/>
                <a:gd name="T1" fmla="*/ 0 h 961697"/>
                <a:gd name="T2" fmla="*/ 366855 w 545224"/>
                <a:gd name="T3" fmla="*/ 970630 h 961697"/>
                <a:gd name="T4" fmla="*/ 12171 w 545224"/>
                <a:gd name="T5" fmla="*/ 942898 h 961697"/>
                <a:gd name="T6" fmla="*/ 439879 w 545224"/>
                <a:gd name="T7" fmla="*/ 813481 h 961697"/>
                <a:gd name="T8" fmla="*/ 439879 w 545224"/>
                <a:gd name="T9" fmla="*/ 813481 h 961697"/>
                <a:gd name="T10" fmla="*/ 450310 w 545224"/>
                <a:gd name="T11" fmla="*/ 804236 h 9616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5224"/>
                <a:gd name="T19" fmla="*/ 0 h 961697"/>
                <a:gd name="T20" fmla="*/ 545224 w 545224"/>
                <a:gd name="T21" fmla="*/ 961697 h 9616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5224" h="961697">
                  <a:moveTo>
                    <a:pt x="545224" y="0"/>
                  </a:moveTo>
                  <a:cubicBezTo>
                    <a:pt x="455886" y="346841"/>
                    <a:pt x="366548" y="693683"/>
                    <a:pt x="277210" y="827690"/>
                  </a:cubicBezTo>
                  <a:cubicBezTo>
                    <a:pt x="187872" y="961697"/>
                    <a:pt x="0" y="826377"/>
                    <a:pt x="9197" y="804042"/>
                  </a:cubicBezTo>
                  <a:cubicBezTo>
                    <a:pt x="18394" y="781707"/>
                    <a:pt x="332390" y="693683"/>
                    <a:pt x="332390" y="693683"/>
                  </a:cubicBezTo>
                  <a:lnTo>
                    <a:pt x="340272" y="685800"/>
                  </a:ln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6" name="Группа 101"/>
          <p:cNvGrpSpPr>
            <a:grpSpLocks/>
          </p:cNvGrpSpPr>
          <p:nvPr/>
        </p:nvGrpSpPr>
        <p:grpSpPr bwMode="auto">
          <a:xfrm>
            <a:off x="4000500" y="1214438"/>
            <a:ext cx="3014663" cy="4581525"/>
            <a:chOff x="213555" y="1684449"/>
            <a:chExt cx="3014814" cy="4582275"/>
          </a:xfrm>
        </p:grpSpPr>
        <p:pic>
          <p:nvPicPr>
            <p:cNvPr id="5121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68855" y="4915161"/>
              <a:ext cx="970602" cy="135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1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82538" y="3978820"/>
              <a:ext cx="781523" cy="1083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" name="Группа 19"/>
            <p:cNvGrpSpPr>
              <a:grpSpLocks/>
            </p:cNvGrpSpPr>
            <p:nvPr/>
          </p:nvGrpSpPr>
          <p:grpSpPr bwMode="auto">
            <a:xfrm rot="1645386">
              <a:off x="1337573" y="1684449"/>
              <a:ext cx="1890796" cy="1926829"/>
              <a:chOff x="3000364" y="928670"/>
              <a:chExt cx="1857388" cy="2214578"/>
            </a:xfrm>
          </p:grpSpPr>
          <p:grpSp>
            <p:nvGrpSpPr>
              <p:cNvPr id="18" name="Группа 17"/>
              <p:cNvGrpSpPr>
                <a:grpSpLocks/>
              </p:cNvGrpSpPr>
              <p:nvPr/>
            </p:nvGrpSpPr>
            <p:grpSpPr bwMode="auto">
              <a:xfrm>
                <a:off x="3000364" y="928670"/>
                <a:ext cx="1857388" cy="1857388"/>
                <a:chOff x="3000364" y="928670"/>
                <a:chExt cx="1857388" cy="1857388"/>
              </a:xfrm>
            </p:grpSpPr>
            <p:sp>
              <p:nvSpPr>
                <p:cNvPr id="51223" name="Овал 97"/>
                <p:cNvSpPr>
                  <a:spLocks noChangeArrowheads="1"/>
                </p:cNvSpPr>
                <p:nvPr/>
              </p:nvSpPr>
              <p:spPr bwMode="auto">
                <a:xfrm>
                  <a:off x="3000364" y="928670"/>
                  <a:ext cx="1857388" cy="1857388"/>
                </a:xfrm>
                <a:prstGeom prst="ellipse">
                  <a:avLst/>
                </a:prstGeom>
                <a:solidFill>
                  <a:srgbClr val="FDF391"/>
                </a:solidFill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Дуга 98"/>
                <p:cNvSpPr/>
                <p:nvPr/>
              </p:nvSpPr>
              <p:spPr bwMode="auto">
                <a:xfrm rot="7924151">
                  <a:off x="3608727" y="1804942"/>
                  <a:ext cx="565710" cy="740776"/>
                </a:xfrm>
                <a:prstGeom prst="arc">
                  <a:avLst>
                    <a:gd name="adj1" fmla="val 14803116"/>
                    <a:gd name="adj2" fmla="val 1128046"/>
                  </a:avLst>
                </a:prstGeom>
                <a:solidFill>
                  <a:srgbClr val="FDF391"/>
                </a:solidFill>
                <a:ln w="889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cxnSp>
              <p:nvCxnSpPr>
                <p:cNvPr id="51225" name="Прямая соединительная линия 9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3358348" y="1713694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1226" name="Прямая соединительная линия 100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06699" y="1692512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51221" name="Прямая соединительная линия 95"/>
              <p:cNvCxnSpPr>
                <a:cxnSpLocks noChangeShapeType="1"/>
              </p:cNvCxnSpPr>
              <p:nvPr/>
            </p:nvCxnSpPr>
            <p:spPr bwMode="auto">
              <a:xfrm rot="5400000">
                <a:off x="3644100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1222" name="Прямая соединительная линия 96"/>
              <p:cNvCxnSpPr>
                <a:cxnSpLocks noChangeShapeType="1"/>
              </p:cNvCxnSpPr>
              <p:nvPr/>
            </p:nvCxnSpPr>
            <p:spPr bwMode="auto">
              <a:xfrm rot="5400000">
                <a:off x="3858414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1217" name="Цилиндр 90"/>
            <p:cNvSpPr>
              <a:spLocks noChangeArrowheads="1"/>
            </p:cNvSpPr>
            <p:nvPr/>
          </p:nvSpPr>
          <p:spPr bwMode="auto">
            <a:xfrm rot="1352013">
              <a:off x="1126130" y="3406515"/>
              <a:ext cx="945398" cy="1591728"/>
            </a:xfrm>
            <a:prstGeom prst="can">
              <a:avLst>
                <a:gd name="adj" fmla="val 24998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1218" name="Полилиния 91"/>
            <p:cNvSpPr>
              <a:spLocks noChangeArrowheads="1"/>
            </p:cNvSpPr>
            <p:nvPr/>
          </p:nvSpPr>
          <p:spPr bwMode="auto">
            <a:xfrm>
              <a:off x="213555" y="4893781"/>
              <a:ext cx="978859" cy="1343474"/>
            </a:xfrm>
            <a:custGeom>
              <a:avLst/>
              <a:gdLst>
                <a:gd name="T0" fmla="*/ 937131 w 739665"/>
                <a:gd name="T1" fmla="*/ 0 h 1145627"/>
                <a:gd name="T2" fmla="*/ 843244 w 739665"/>
                <a:gd name="T3" fmla="*/ 1127778 h 1145627"/>
                <a:gd name="T4" fmla="*/ 123444 w 739665"/>
                <a:gd name="T5" fmla="*/ 1294173 h 1145627"/>
                <a:gd name="T6" fmla="*/ 102579 w 739665"/>
                <a:gd name="T7" fmla="*/ 1044581 h 1145627"/>
                <a:gd name="T8" fmla="*/ 384241 w 739665"/>
                <a:gd name="T9" fmla="*/ 1044581 h 1145627"/>
                <a:gd name="T10" fmla="*/ 749357 w 739665"/>
                <a:gd name="T11" fmla="*/ 1201731 h 1145627"/>
                <a:gd name="T12" fmla="*/ 738925 w 739665"/>
                <a:gd name="T13" fmla="*/ 1183243 h 11456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9665"/>
                <a:gd name="T22" fmla="*/ 0 h 1145627"/>
                <a:gd name="T23" fmla="*/ 739665 w 739665"/>
                <a:gd name="T24" fmla="*/ 1145627 h 11456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9665" h="1145627">
                  <a:moveTo>
                    <a:pt x="708134" y="0"/>
                  </a:moveTo>
                  <a:cubicBezTo>
                    <a:pt x="723899" y="388882"/>
                    <a:pt x="739665" y="777765"/>
                    <a:pt x="637189" y="961696"/>
                  </a:cubicBezTo>
                  <a:cubicBezTo>
                    <a:pt x="534713" y="1145627"/>
                    <a:pt x="186558" y="1115410"/>
                    <a:pt x="93279" y="1103586"/>
                  </a:cubicBezTo>
                  <a:cubicBezTo>
                    <a:pt x="0" y="1091762"/>
                    <a:pt x="44668" y="926223"/>
                    <a:pt x="77513" y="890751"/>
                  </a:cubicBezTo>
                  <a:cubicBezTo>
                    <a:pt x="110358" y="855279"/>
                    <a:pt x="208893" y="868416"/>
                    <a:pt x="290348" y="890751"/>
                  </a:cubicBezTo>
                  <a:cubicBezTo>
                    <a:pt x="371803" y="913086"/>
                    <a:pt x="521575" y="1005051"/>
                    <a:pt x="566244" y="1024758"/>
                  </a:cubicBezTo>
                  <a:cubicBezTo>
                    <a:pt x="610913" y="1044465"/>
                    <a:pt x="584637" y="1026729"/>
                    <a:pt x="558361" y="1008993"/>
                  </a:cubicBez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1219" name="Полилиния 93"/>
            <p:cNvSpPr>
              <a:spLocks noChangeArrowheads="1"/>
            </p:cNvSpPr>
            <p:nvPr/>
          </p:nvSpPr>
          <p:spPr bwMode="auto">
            <a:xfrm rot="7616227">
              <a:off x="806779" y="2492202"/>
              <a:ext cx="721540" cy="1127780"/>
            </a:xfrm>
            <a:custGeom>
              <a:avLst/>
              <a:gdLst>
                <a:gd name="T0" fmla="*/ 721540 w 545224"/>
                <a:gd name="T1" fmla="*/ 0 h 961697"/>
                <a:gd name="T2" fmla="*/ 366855 w 545224"/>
                <a:gd name="T3" fmla="*/ 970630 h 961697"/>
                <a:gd name="T4" fmla="*/ 12171 w 545224"/>
                <a:gd name="T5" fmla="*/ 942898 h 961697"/>
                <a:gd name="T6" fmla="*/ 439879 w 545224"/>
                <a:gd name="T7" fmla="*/ 813481 h 961697"/>
                <a:gd name="T8" fmla="*/ 439879 w 545224"/>
                <a:gd name="T9" fmla="*/ 813481 h 961697"/>
                <a:gd name="T10" fmla="*/ 450310 w 545224"/>
                <a:gd name="T11" fmla="*/ 804236 h 9616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5224"/>
                <a:gd name="T19" fmla="*/ 0 h 961697"/>
                <a:gd name="T20" fmla="*/ 545224 w 545224"/>
                <a:gd name="T21" fmla="*/ 961697 h 9616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5224" h="961697">
                  <a:moveTo>
                    <a:pt x="545224" y="0"/>
                  </a:moveTo>
                  <a:cubicBezTo>
                    <a:pt x="455886" y="346841"/>
                    <a:pt x="366548" y="693683"/>
                    <a:pt x="277210" y="827690"/>
                  </a:cubicBezTo>
                  <a:cubicBezTo>
                    <a:pt x="187872" y="961697"/>
                    <a:pt x="0" y="826377"/>
                    <a:pt x="9197" y="804042"/>
                  </a:cubicBezTo>
                  <a:cubicBezTo>
                    <a:pt x="18394" y="781707"/>
                    <a:pt x="332390" y="693683"/>
                    <a:pt x="332390" y="693683"/>
                  </a:cubicBezTo>
                  <a:lnTo>
                    <a:pt x="340272" y="685800"/>
                  </a:ln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sp>
        <p:nvSpPr>
          <p:cNvPr id="51209" name="WordArt 39"/>
          <p:cNvSpPr>
            <a:spLocks noChangeArrowheads="1" noChangeShapeType="1" noTextEdit="1"/>
          </p:cNvSpPr>
          <p:nvPr/>
        </p:nvSpPr>
        <p:spPr bwMode="auto">
          <a:xfrm>
            <a:off x="214313" y="214313"/>
            <a:ext cx="3214687" cy="115093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27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urier New"/>
                <a:ea typeface="+mn-ea"/>
                <a:cs typeface="Courier New"/>
              </a:rPr>
              <a:t>Наклоны </a:t>
            </a:r>
          </a:p>
        </p:txBody>
      </p:sp>
      <p:grpSp>
        <p:nvGrpSpPr>
          <p:cNvPr id="19" name="Группа 105"/>
          <p:cNvGrpSpPr>
            <a:grpSpLocks/>
          </p:cNvGrpSpPr>
          <p:nvPr/>
        </p:nvGrpSpPr>
        <p:grpSpPr bwMode="auto">
          <a:xfrm rot="-1624838">
            <a:off x="525463" y="2601913"/>
            <a:ext cx="1397000" cy="2643187"/>
            <a:chOff x="285720" y="2571744"/>
            <a:chExt cx="1398171" cy="2643206"/>
          </a:xfrm>
        </p:grpSpPr>
        <p:grpSp>
          <p:nvGrpSpPr>
            <p:cNvPr id="20" name="Группа 55"/>
            <p:cNvGrpSpPr/>
            <p:nvPr/>
          </p:nvGrpSpPr>
          <p:grpSpPr>
            <a:xfrm>
              <a:off x="285720" y="2571744"/>
              <a:ext cx="1398171" cy="2071702"/>
              <a:chOff x="285720" y="2428868"/>
              <a:chExt cx="1398171" cy="2071702"/>
            </a:xfrm>
            <a:solidFill>
              <a:srgbClr val="FF9900"/>
            </a:solidFill>
          </p:grpSpPr>
          <p:sp>
            <p:nvSpPr>
              <p:cNvPr id="109" name="Овал 108"/>
              <p:cNvSpPr/>
              <p:nvPr/>
            </p:nvSpPr>
            <p:spPr bwMode="auto">
              <a:xfrm>
                <a:off x="285720" y="2428868"/>
                <a:ext cx="1071570" cy="1071570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10" name="Овал 109"/>
              <p:cNvSpPr/>
              <p:nvPr/>
            </p:nvSpPr>
            <p:spPr bwMode="auto">
              <a:xfrm>
                <a:off x="1214414" y="3357562"/>
                <a:ext cx="469477" cy="500066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11" name="Овал 110"/>
              <p:cNvSpPr/>
              <p:nvPr/>
            </p:nvSpPr>
            <p:spPr bwMode="auto">
              <a:xfrm>
                <a:off x="500034" y="3786190"/>
                <a:ext cx="714380" cy="714380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1213" name="Овал 107"/>
            <p:cNvSpPr>
              <a:spLocks noChangeArrowheads="1"/>
            </p:cNvSpPr>
            <p:nvPr/>
          </p:nvSpPr>
          <p:spPr bwMode="auto">
            <a:xfrm>
              <a:off x="398007" y="4857760"/>
              <a:ext cx="387780" cy="357190"/>
            </a:xfrm>
            <a:prstGeom prst="ellipse">
              <a:avLst/>
            </a:prstGeom>
            <a:solidFill>
              <a:srgbClr val="FF9900"/>
            </a:solidFill>
            <a:ln w="28575" algn="ctr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pic>
        <p:nvPicPr>
          <p:cNvPr id="51211" name="Рисунок 112" descr="7bafa5c50f9a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4786313"/>
            <a:ext cx="13636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000"/>
                            </p:stCondLst>
                            <p:childTnLst>
                              <p:par>
                                <p:cTn id="6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9000"/>
                            </p:stCondLst>
                            <p:childTnLst>
                              <p:par>
                                <p:cTn id="6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1000"/>
                            </p:stCondLst>
                            <p:childTnLst>
                              <p:par>
                                <p:cTn id="7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7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3000"/>
                            </p:stCondLst>
                            <p:childTnLst>
                              <p:par>
                                <p:cTn id="8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8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0"/>
                            </p:stCondLst>
                            <p:childTnLst>
                              <p:par>
                                <p:cTn id="8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0"/>
                            </p:stCondLst>
                            <p:childTnLst>
                              <p:par>
                                <p:cTn id="8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7000"/>
                            </p:stCondLst>
                            <p:childTnLst>
                              <p:par>
                                <p:cTn id="9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000"/>
                            </p:stCondLst>
                            <p:childTnLst>
                              <p:par>
                                <p:cTn id="9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9000"/>
                            </p:stCondLst>
                            <p:childTnLst>
                              <p:par>
                                <p:cTn id="9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3571875" y="1857375"/>
            <a:ext cx="2424113" cy="4786313"/>
            <a:chOff x="3214678" y="1214422"/>
            <a:chExt cx="2424597" cy="4786346"/>
          </a:xfrm>
        </p:grpSpPr>
        <p:pic>
          <p:nvPicPr>
            <p:cNvPr id="52248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57752" y="3214686"/>
              <a:ext cx="781523" cy="1083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Группа 19"/>
            <p:cNvGrpSpPr>
              <a:grpSpLocks/>
            </p:cNvGrpSpPr>
            <p:nvPr/>
          </p:nvGrpSpPr>
          <p:grpSpPr bwMode="auto">
            <a:xfrm>
              <a:off x="3443950" y="1214422"/>
              <a:ext cx="1890796" cy="1926829"/>
              <a:chOff x="3000364" y="928670"/>
              <a:chExt cx="1857388" cy="2214578"/>
            </a:xfrm>
          </p:grpSpPr>
          <p:grpSp>
            <p:nvGrpSpPr>
              <p:cNvPr id="4" name="Группа 17"/>
              <p:cNvGrpSpPr>
                <a:grpSpLocks/>
              </p:cNvGrpSpPr>
              <p:nvPr/>
            </p:nvGrpSpPr>
            <p:grpSpPr bwMode="auto">
              <a:xfrm>
                <a:off x="3000364" y="928670"/>
                <a:ext cx="1857388" cy="1857388"/>
                <a:chOff x="3000364" y="928670"/>
                <a:chExt cx="1857388" cy="1857388"/>
              </a:xfrm>
            </p:grpSpPr>
            <p:sp>
              <p:nvSpPr>
                <p:cNvPr id="52257" name="Овал 25"/>
                <p:cNvSpPr>
                  <a:spLocks noChangeArrowheads="1"/>
                </p:cNvSpPr>
                <p:nvPr/>
              </p:nvSpPr>
              <p:spPr bwMode="auto">
                <a:xfrm>
                  <a:off x="3000364" y="928670"/>
                  <a:ext cx="1857388" cy="1857388"/>
                </a:xfrm>
                <a:prstGeom prst="ellipse">
                  <a:avLst/>
                </a:prstGeom>
                <a:solidFill>
                  <a:srgbClr val="FDF391"/>
                </a:solidFill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Дуга 26"/>
                <p:cNvSpPr/>
                <p:nvPr/>
              </p:nvSpPr>
              <p:spPr bwMode="auto">
                <a:xfrm rot="7924151">
                  <a:off x="3609901" y="1806245"/>
                  <a:ext cx="565622" cy="740886"/>
                </a:xfrm>
                <a:prstGeom prst="arc">
                  <a:avLst>
                    <a:gd name="adj1" fmla="val 14803116"/>
                    <a:gd name="adj2" fmla="val 1128046"/>
                  </a:avLst>
                </a:prstGeom>
                <a:solidFill>
                  <a:srgbClr val="FDF391"/>
                </a:solidFill>
                <a:ln w="889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cxnSp>
              <p:nvCxnSpPr>
                <p:cNvPr id="52259" name="Прямая соединительная линия 2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3358348" y="1713694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260" name="Прямая соединительная линия 2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06699" y="1692512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52255" name="Прямая соединительная линия 23"/>
              <p:cNvCxnSpPr>
                <a:cxnSpLocks noChangeShapeType="1"/>
              </p:cNvCxnSpPr>
              <p:nvPr/>
            </p:nvCxnSpPr>
            <p:spPr bwMode="auto">
              <a:xfrm rot="5400000">
                <a:off x="3644100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2256" name="Прямая соединительная линия 24"/>
              <p:cNvCxnSpPr>
                <a:cxnSpLocks noChangeShapeType="1"/>
              </p:cNvCxnSpPr>
              <p:nvPr/>
            </p:nvCxnSpPr>
            <p:spPr bwMode="auto">
              <a:xfrm rot="5400000">
                <a:off x="3858414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2250" name="Цилиндр 18"/>
            <p:cNvSpPr>
              <a:spLocks noChangeArrowheads="1"/>
            </p:cNvSpPr>
            <p:nvPr/>
          </p:nvSpPr>
          <p:spPr bwMode="auto">
            <a:xfrm>
              <a:off x="3947946" y="3057476"/>
              <a:ext cx="945398" cy="1591728"/>
            </a:xfrm>
            <a:prstGeom prst="can">
              <a:avLst>
                <a:gd name="adj" fmla="val 24998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2251" name="Полилиния 19"/>
            <p:cNvSpPr>
              <a:spLocks noChangeArrowheads="1"/>
            </p:cNvSpPr>
            <p:nvPr/>
          </p:nvSpPr>
          <p:spPr bwMode="auto">
            <a:xfrm>
              <a:off x="3228588" y="4627825"/>
              <a:ext cx="978859" cy="1343474"/>
            </a:xfrm>
            <a:custGeom>
              <a:avLst/>
              <a:gdLst>
                <a:gd name="T0" fmla="*/ 937131 w 739665"/>
                <a:gd name="T1" fmla="*/ 0 h 1145627"/>
                <a:gd name="T2" fmla="*/ 843244 w 739665"/>
                <a:gd name="T3" fmla="*/ 1127778 h 1145627"/>
                <a:gd name="T4" fmla="*/ 123444 w 739665"/>
                <a:gd name="T5" fmla="*/ 1294173 h 1145627"/>
                <a:gd name="T6" fmla="*/ 102579 w 739665"/>
                <a:gd name="T7" fmla="*/ 1044581 h 1145627"/>
                <a:gd name="T8" fmla="*/ 384241 w 739665"/>
                <a:gd name="T9" fmla="*/ 1044581 h 1145627"/>
                <a:gd name="T10" fmla="*/ 749357 w 739665"/>
                <a:gd name="T11" fmla="*/ 1201731 h 1145627"/>
                <a:gd name="T12" fmla="*/ 738925 w 739665"/>
                <a:gd name="T13" fmla="*/ 1183243 h 11456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9665"/>
                <a:gd name="T22" fmla="*/ 0 h 1145627"/>
                <a:gd name="T23" fmla="*/ 739665 w 739665"/>
                <a:gd name="T24" fmla="*/ 1145627 h 11456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9665" h="1145627">
                  <a:moveTo>
                    <a:pt x="708134" y="0"/>
                  </a:moveTo>
                  <a:cubicBezTo>
                    <a:pt x="723899" y="388882"/>
                    <a:pt x="739665" y="777765"/>
                    <a:pt x="637189" y="961696"/>
                  </a:cubicBezTo>
                  <a:cubicBezTo>
                    <a:pt x="534713" y="1145627"/>
                    <a:pt x="186558" y="1115410"/>
                    <a:pt x="93279" y="1103586"/>
                  </a:cubicBezTo>
                  <a:cubicBezTo>
                    <a:pt x="0" y="1091762"/>
                    <a:pt x="44668" y="926223"/>
                    <a:pt x="77513" y="890751"/>
                  </a:cubicBezTo>
                  <a:cubicBezTo>
                    <a:pt x="110358" y="855279"/>
                    <a:pt x="208893" y="868416"/>
                    <a:pt x="290348" y="890751"/>
                  </a:cubicBezTo>
                  <a:cubicBezTo>
                    <a:pt x="371803" y="913086"/>
                    <a:pt x="521575" y="1005051"/>
                    <a:pt x="566244" y="1024758"/>
                  </a:cubicBezTo>
                  <a:cubicBezTo>
                    <a:pt x="610913" y="1044465"/>
                    <a:pt x="584637" y="1026729"/>
                    <a:pt x="558361" y="1008993"/>
                  </a:cubicBez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pic>
          <p:nvPicPr>
            <p:cNvPr id="52252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83888" y="4649205"/>
              <a:ext cx="970602" cy="135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53" name="Полилиния 21"/>
            <p:cNvSpPr>
              <a:spLocks noChangeArrowheads="1"/>
            </p:cNvSpPr>
            <p:nvPr/>
          </p:nvSpPr>
          <p:spPr bwMode="auto">
            <a:xfrm>
              <a:off x="3214678" y="3342895"/>
              <a:ext cx="721540" cy="1127780"/>
            </a:xfrm>
            <a:custGeom>
              <a:avLst/>
              <a:gdLst>
                <a:gd name="T0" fmla="*/ 721540 w 545224"/>
                <a:gd name="T1" fmla="*/ 0 h 961697"/>
                <a:gd name="T2" fmla="*/ 366855 w 545224"/>
                <a:gd name="T3" fmla="*/ 970630 h 961697"/>
                <a:gd name="T4" fmla="*/ 12171 w 545224"/>
                <a:gd name="T5" fmla="*/ 942898 h 961697"/>
                <a:gd name="T6" fmla="*/ 439879 w 545224"/>
                <a:gd name="T7" fmla="*/ 813481 h 961697"/>
                <a:gd name="T8" fmla="*/ 439879 w 545224"/>
                <a:gd name="T9" fmla="*/ 813481 h 961697"/>
                <a:gd name="T10" fmla="*/ 450310 w 545224"/>
                <a:gd name="T11" fmla="*/ 804236 h 9616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5224"/>
                <a:gd name="T19" fmla="*/ 0 h 961697"/>
                <a:gd name="T20" fmla="*/ 545224 w 545224"/>
                <a:gd name="T21" fmla="*/ 961697 h 9616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5224" h="961697">
                  <a:moveTo>
                    <a:pt x="545224" y="0"/>
                  </a:moveTo>
                  <a:cubicBezTo>
                    <a:pt x="455886" y="346841"/>
                    <a:pt x="366548" y="693683"/>
                    <a:pt x="277210" y="827690"/>
                  </a:cubicBezTo>
                  <a:cubicBezTo>
                    <a:pt x="187872" y="961697"/>
                    <a:pt x="0" y="826377"/>
                    <a:pt x="9197" y="804042"/>
                  </a:cubicBezTo>
                  <a:cubicBezTo>
                    <a:pt x="18394" y="781707"/>
                    <a:pt x="332390" y="693683"/>
                    <a:pt x="332390" y="693683"/>
                  </a:cubicBezTo>
                  <a:lnTo>
                    <a:pt x="340272" y="685800"/>
                  </a:ln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5" name="Группа 52"/>
          <p:cNvGrpSpPr>
            <a:grpSpLocks/>
          </p:cNvGrpSpPr>
          <p:nvPr/>
        </p:nvGrpSpPr>
        <p:grpSpPr bwMode="auto">
          <a:xfrm>
            <a:off x="3571875" y="1428750"/>
            <a:ext cx="2092325" cy="5267325"/>
            <a:chOff x="4877881" y="928670"/>
            <a:chExt cx="2093034" cy="5267348"/>
          </a:xfrm>
        </p:grpSpPr>
        <p:grpSp>
          <p:nvGrpSpPr>
            <p:cNvPr id="6" name="Группа 19"/>
            <p:cNvGrpSpPr>
              <a:grpSpLocks/>
            </p:cNvGrpSpPr>
            <p:nvPr/>
          </p:nvGrpSpPr>
          <p:grpSpPr bwMode="auto">
            <a:xfrm>
              <a:off x="5072066" y="928670"/>
              <a:ext cx="1890796" cy="1926829"/>
              <a:chOff x="3000364" y="928670"/>
              <a:chExt cx="1857388" cy="2214578"/>
            </a:xfrm>
          </p:grpSpPr>
          <p:grpSp>
            <p:nvGrpSpPr>
              <p:cNvPr id="7" name="Группа 17"/>
              <p:cNvGrpSpPr>
                <a:grpSpLocks/>
              </p:cNvGrpSpPr>
              <p:nvPr/>
            </p:nvGrpSpPr>
            <p:grpSpPr bwMode="auto">
              <a:xfrm>
                <a:off x="3000364" y="928670"/>
                <a:ext cx="1857388" cy="1857388"/>
                <a:chOff x="3000364" y="928670"/>
                <a:chExt cx="1857388" cy="1857388"/>
              </a:xfrm>
            </p:grpSpPr>
            <p:sp>
              <p:nvSpPr>
                <p:cNvPr id="52244" name="Овал 40"/>
                <p:cNvSpPr>
                  <a:spLocks noChangeArrowheads="1"/>
                </p:cNvSpPr>
                <p:nvPr/>
              </p:nvSpPr>
              <p:spPr bwMode="auto">
                <a:xfrm>
                  <a:off x="3000364" y="928670"/>
                  <a:ext cx="1857388" cy="1857388"/>
                </a:xfrm>
                <a:prstGeom prst="ellipse">
                  <a:avLst/>
                </a:prstGeom>
                <a:solidFill>
                  <a:srgbClr val="FDF391"/>
                </a:solidFill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Дуга 41"/>
                <p:cNvSpPr/>
                <p:nvPr/>
              </p:nvSpPr>
              <p:spPr bwMode="auto">
                <a:xfrm rot="7924151">
                  <a:off x="3610205" y="1806191"/>
                  <a:ext cx="565621" cy="740989"/>
                </a:xfrm>
                <a:prstGeom prst="arc">
                  <a:avLst>
                    <a:gd name="adj1" fmla="val 14803116"/>
                    <a:gd name="adj2" fmla="val 1128046"/>
                  </a:avLst>
                </a:prstGeom>
                <a:solidFill>
                  <a:srgbClr val="FDF391"/>
                </a:solidFill>
                <a:ln w="889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algn="l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kern="1200">
                    <a:solidFill>
                      <a:srgbClr val="000000"/>
                    </a:solidFill>
                    <a:latin typeface="Comic Sans MS" pitchFamily="66" charset="0"/>
                    <a:ea typeface="+mn-ea"/>
                    <a:cs typeface="+mn-cs"/>
                  </a:endParaRPr>
                </a:p>
              </p:txBody>
            </p:sp>
            <p:cxnSp>
              <p:nvCxnSpPr>
                <p:cNvPr id="52246" name="Прямая соединительная линия 4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3358348" y="1713694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247" name="Прямая соединительная линия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06699" y="1692512"/>
                  <a:ext cx="428628" cy="1588"/>
                </a:xfrm>
                <a:prstGeom prst="line">
                  <a:avLst/>
                </a:prstGeom>
                <a:noFill/>
                <a:ln w="13970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52242" name="Прямая соединительная линия 38"/>
              <p:cNvCxnSpPr>
                <a:cxnSpLocks noChangeShapeType="1"/>
              </p:cNvCxnSpPr>
              <p:nvPr/>
            </p:nvCxnSpPr>
            <p:spPr bwMode="auto">
              <a:xfrm rot="5400000">
                <a:off x="3644100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2243" name="Прямая соединительная линия 39"/>
              <p:cNvCxnSpPr>
                <a:cxnSpLocks noChangeShapeType="1"/>
              </p:cNvCxnSpPr>
              <p:nvPr/>
            </p:nvCxnSpPr>
            <p:spPr bwMode="auto">
              <a:xfrm rot="5400000">
                <a:off x="3858414" y="2928140"/>
                <a:ext cx="428628" cy="1588"/>
              </a:xfrm>
              <a:prstGeom prst="line">
                <a:avLst/>
              </a:prstGeom>
              <a:noFill/>
              <a:ln w="139700" algn="ctr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2234" name="Цилиндр 33"/>
            <p:cNvSpPr>
              <a:spLocks noChangeArrowheads="1"/>
            </p:cNvSpPr>
            <p:nvPr/>
          </p:nvSpPr>
          <p:spPr bwMode="auto">
            <a:xfrm>
              <a:off x="5572132" y="2857496"/>
              <a:ext cx="945398" cy="1591728"/>
            </a:xfrm>
            <a:prstGeom prst="can">
              <a:avLst>
                <a:gd name="adj" fmla="val 24998"/>
              </a:avLst>
            </a:prstGeom>
            <a:solidFill>
              <a:schemeClr val="tx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2235" name="Полилиния 36"/>
            <p:cNvSpPr>
              <a:spLocks noChangeArrowheads="1"/>
            </p:cNvSpPr>
            <p:nvPr/>
          </p:nvSpPr>
          <p:spPr bwMode="auto">
            <a:xfrm rot="8060082">
              <a:off x="5081001" y="2088471"/>
              <a:ext cx="721540" cy="1127780"/>
            </a:xfrm>
            <a:custGeom>
              <a:avLst/>
              <a:gdLst>
                <a:gd name="T0" fmla="*/ 721540 w 545224"/>
                <a:gd name="T1" fmla="*/ 0 h 961697"/>
                <a:gd name="T2" fmla="*/ 366855 w 545224"/>
                <a:gd name="T3" fmla="*/ 970630 h 961697"/>
                <a:gd name="T4" fmla="*/ 12171 w 545224"/>
                <a:gd name="T5" fmla="*/ 942898 h 961697"/>
                <a:gd name="T6" fmla="*/ 439879 w 545224"/>
                <a:gd name="T7" fmla="*/ 813481 h 961697"/>
                <a:gd name="T8" fmla="*/ 439879 w 545224"/>
                <a:gd name="T9" fmla="*/ 813481 h 961697"/>
                <a:gd name="T10" fmla="*/ 450310 w 545224"/>
                <a:gd name="T11" fmla="*/ 804236 h 9616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5224"/>
                <a:gd name="T19" fmla="*/ 0 h 961697"/>
                <a:gd name="T20" fmla="*/ 545224 w 545224"/>
                <a:gd name="T21" fmla="*/ 961697 h 9616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5224" h="961697">
                  <a:moveTo>
                    <a:pt x="545224" y="0"/>
                  </a:moveTo>
                  <a:cubicBezTo>
                    <a:pt x="455886" y="346841"/>
                    <a:pt x="366548" y="693683"/>
                    <a:pt x="277210" y="827690"/>
                  </a:cubicBezTo>
                  <a:cubicBezTo>
                    <a:pt x="187872" y="961697"/>
                    <a:pt x="0" y="826377"/>
                    <a:pt x="9197" y="804042"/>
                  </a:cubicBezTo>
                  <a:cubicBezTo>
                    <a:pt x="18394" y="781707"/>
                    <a:pt x="332390" y="693683"/>
                    <a:pt x="332390" y="693683"/>
                  </a:cubicBezTo>
                  <a:lnTo>
                    <a:pt x="340272" y="685800"/>
                  </a:lnTo>
                </a:path>
              </a:pathLst>
            </a:custGeom>
            <a:solidFill>
              <a:schemeClr val="tx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pic>
          <p:nvPicPr>
            <p:cNvPr id="52236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8328550">
              <a:off x="6189392" y="2123513"/>
              <a:ext cx="781523" cy="1083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Группа 50"/>
            <p:cNvGrpSpPr>
              <a:grpSpLocks/>
            </p:cNvGrpSpPr>
            <p:nvPr/>
          </p:nvGrpSpPr>
          <p:grpSpPr bwMode="auto">
            <a:xfrm>
              <a:off x="5357818" y="4200516"/>
              <a:ext cx="837482" cy="1943128"/>
              <a:chOff x="5357818" y="4200516"/>
              <a:chExt cx="837482" cy="1943128"/>
            </a:xfrm>
          </p:grpSpPr>
          <p:sp>
            <p:nvSpPr>
              <p:cNvPr id="52239" name="Полилиния 47"/>
              <p:cNvSpPr>
                <a:spLocks noChangeArrowheads="1"/>
              </p:cNvSpPr>
              <p:nvPr/>
            </p:nvSpPr>
            <p:spPr bwMode="auto">
              <a:xfrm>
                <a:off x="5357818" y="4613387"/>
                <a:ext cx="603487" cy="1530257"/>
              </a:xfrm>
              <a:custGeom>
                <a:avLst/>
                <a:gdLst>
                  <a:gd name="T0" fmla="*/ 583654 w 579665"/>
                  <a:gd name="T1" fmla="*/ 0 h 1721304"/>
                  <a:gd name="T2" fmla="*/ 541155 w 579665"/>
                  <a:gd name="T3" fmla="*/ 1154044 h 1721304"/>
                  <a:gd name="T4" fmla="*/ 209662 w 579665"/>
                  <a:gd name="T5" fmla="*/ 1509692 h 1721304"/>
                  <a:gd name="T6" fmla="*/ 56666 w 579665"/>
                  <a:gd name="T7" fmla="*/ 1277432 h 1721304"/>
                  <a:gd name="T8" fmla="*/ 549655 w 579665"/>
                  <a:gd name="T9" fmla="*/ 1117753 h 1721304"/>
                  <a:gd name="T10" fmla="*/ 549655 w 579665"/>
                  <a:gd name="T11" fmla="*/ 1117753 h 1721304"/>
                  <a:gd name="T12" fmla="*/ 549655 w 579665"/>
                  <a:gd name="T13" fmla="*/ 1117753 h 17213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79665"/>
                  <a:gd name="T22" fmla="*/ 0 h 1721304"/>
                  <a:gd name="T23" fmla="*/ 579665 w 579665"/>
                  <a:gd name="T24" fmla="*/ 1721304 h 17213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79665" h="1721304">
                    <a:moveTo>
                      <a:pt x="560615" y="0"/>
                    </a:moveTo>
                    <a:cubicBezTo>
                      <a:pt x="570140" y="507546"/>
                      <a:pt x="579665" y="1015093"/>
                      <a:pt x="519794" y="1298122"/>
                    </a:cubicBezTo>
                    <a:cubicBezTo>
                      <a:pt x="459923" y="1581151"/>
                      <a:pt x="278947" y="1675040"/>
                      <a:pt x="201386" y="1698172"/>
                    </a:cubicBezTo>
                    <a:cubicBezTo>
                      <a:pt x="123825" y="1721304"/>
                      <a:pt x="0" y="1510394"/>
                      <a:pt x="54429" y="1436915"/>
                    </a:cubicBezTo>
                    <a:cubicBezTo>
                      <a:pt x="108858" y="1363436"/>
                      <a:pt x="527958" y="1257300"/>
                      <a:pt x="527958" y="1257300"/>
                    </a:cubicBezTo>
                  </a:path>
                </a:pathLst>
              </a:custGeom>
              <a:solidFill>
                <a:schemeClr val="tx1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pic>
            <p:nvPicPr>
              <p:cNvPr id="5224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-317727">
                <a:off x="5690475" y="4200516"/>
                <a:ext cx="504825" cy="1830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52238" name="Picture 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57884" y="4214818"/>
              <a:ext cx="904875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228" name="WordArt 39"/>
          <p:cNvSpPr>
            <a:spLocks noChangeArrowheads="1" noChangeShapeType="1" noTextEdit="1"/>
          </p:cNvSpPr>
          <p:nvPr/>
        </p:nvSpPr>
        <p:spPr bwMode="auto">
          <a:xfrm>
            <a:off x="500063" y="0"/>
            <a:ext cx="8429625" cy="16430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3282"/>
              </a:avLst>
            </a:prstTxWarp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27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urier New"/>
                <a:ea typeface="+mn-ea"/>
                <a:cs typeface="Courier New"/>
              </a:rPr>
              <a:t>А теперь потянулись, потянулись…</a:t>
            </a:r>
          </a:p>
        </p:txBody>
      </p:sp>
      <p:grpSp>
        <p:nvGrpSpPr>
          <p:cNvPr id="9" name="Группа 54"/>
          <p:cNvGrpSpPr>
            <a:grpSpLocks/>
          </p:cNvGrpSpPr>
          <p:nvPr/>
        </p:nvGrpSpPr>
        <p:grpSpPr bwMode="auto">
          <a:xfrm rot="-1624838">
            <a:off x="739775" y="3101975"/>
            <a:ext cx="1397000" cy="2643188"/>
            <a:chOff x="285720" y="2571744"/>
            <a:chExt cx="1398171" cy="2643206"/>
          </a:xfrm>
        </p:grpSpPr>
        <p:grpSp>
          <p:nvGrpSpPr>
            <p:cNvPr id="10" name="Группа 55"/>
            <p:cNvGrpSpPr/>
            <p:nvPr/>
          </p:nvGrpSpPr>
          <p:grpSpPr>
            <a:xfrm>
              <a:off x="285720" y="2571744"/>
              <a:ext cx="1398171" cy="2071702"/>
              <a:chOff x="285720" y="2428868"/>
              <a:chExt cx="1398171" cy="2071702"/>
            </a:xfrm>
            <a:solidFill>
              <a:srgbClr val="FF9900"/>
            </a:solidFill>
          </p:grpSpPr>
          <p:sp>
            <p:nvSpPr>
              <p:cNvPr id="58" name="Овал 57"/>
              <p:cNvSpPr/>
              <p:nvPr/>
            </p:nvSpPr>
            <p:spPr bwMode="auto">
              <a:xfrm>
                <a:off x="285720" y="2428868"/>
                <a:ext cx="1071570" cy="1071570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59" name="Овал 58"/>
              <p:cNvSpPr/>
              <p:nvPr/>
            </p:nvSpPr>
            <p:spPr bwMode="auto">
              <a:xfrm>
                <a:off x="1214414" y="3357562"/>
                <a:ext cx="469477" cy="500066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60" name="Овал 59"/>
              <p:cNvSpPr/>
              <p:nvPr/>
            </p:nvSpPr>
            <p:spPr bwMode="auto">
              <a:xfrm>
                <a:off x="500034" y="3786190"/>
                <a:ext cx="714380" cy="714380"/>
              </a:xfrm>
              <a:prstGeom prst="ellipse">
                <a:avLst/>
              </a:prstGeom>
              <a:grpFill/>
              <a:ln w="28575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1200">
                  <a:solidFill>
                    <a:srgbClr val="000000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2232" name="Овал 56"/>
            <p:cNvSpPr>
              <a:spLocks noChangeArrowheads="1"/>
            </p:cNvSpPr>
            <p:nvPr/>
          </p:nvSpPr>
          <p:spPr bwMode="auto">
            <a:xfrm>
              <a:off x="398007" y="4857760"/>
              <a:ext cx="387780" cy="357190"/>
            </a:xfrm>
            <a:prstGeom prst="ellipse">
              <a:avLst/>
            </a:prstGeom>
            <a:solidFill>
              <a:srgbClr val="FF9900"/>
            </a:solidFill>
            <a:ln w="28575" algn="ctr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pic>
        <p:nvPicPr>
          <p:cNvPr id="52230" name="Рисунок 60" descr="30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00" y="5072063"/>
            <a:ext cx="15176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1357290" y="1142984"/>
            <a:ext cx="665231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800" b="1" kern="1200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-52"/>
                <a:ea typeface="+mn-ea"/>
                <a:cs typeface="+mn-cs"/>
              </a:rPr>
              <a:t>Отдохнули?!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42910" y="3214686"/>
            <a:ext cx="6123921" cy="255454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0" b="1" kern="1200" dirty="0">
                <a:ln w="11430"/>
                <a:solidFill>
                  <a:srgbClr val="9900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-52"/>
                <a:ea typeface="+mn-ea"/>
                <a:cs typeface="+mn-cs"/>
              </a:rPr>
              <a:t>А теперь,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0" b="1" kern="1200" dirty="0">
                <a:ln w="11430"/>
                <a:solidFill>
                  <a:srgbClr val="9900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-52"/>
                <a:ea typeface="+mn-ea"/>
                <a:cs typeface="+mn-cs"/>
              </a:rPr>
              <a:t> заниматься!</a:t>
            </a:r>
          </a:p>
        </p:txBody>
      </p:sp>
      <p:pic>
        <p:nvPicPr>
          <p:cNvPr id="35" name="Рисунок 34" descr="дети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3786188"/>
            <a:ext cx="2503487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lgGrid">
          <a:fgClr>
            <a:schemeClr val="bg1"/>
          </a:fgClr>
          <a:bgClr>
            <a:srgbClr val="FF9DC5"/>
          </a:bgClr>
        </a:pattFill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lgGrid">
          <a:fgClr>
            <a:schemeClr val="bg1"/>
          </a:fgClr>
          <a:bgClr>
            <a:srgbClr val="FF9DC5"/>
          </a:bgClr>
        </a:pattFill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Экран (4:3)</PresentationFormat>
  <Paragraphs>12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2_Оформление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Квартира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Танечка</dc:creator>
  <cp:lastModifiedBy>Танечка</cp:lastModifiedBy>
  <cp:revision>1</cp:revision>
  <dcterms:created xsi:type="dcterms:W3CDTF">2009-11-19T19:19:33Z</dcterms:created>
  <dcterms:modified xsi:type="dcterms:W3CDTF">2009-11-19T19:21:31Z</dcterms:modified>
</cp:coreProperties>
</file>