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955193-22E2-4660-850E-BAE602E957F8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4E8F92-510A-42D8-ADDC-F22DB034D54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FAMILY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r>
              <a:rPr lang="en-US" dirty="0" smtClean="0"/>
              <a:t>         We laugh and cry</a:t>
            </a:r>
            <a:endParaRPr lang="ru-RU" dirty="0"/>
          </a:p>
        </p:txBody>
      </p:sp>
      <p:pic>
        <p:nvPicPr>
          <p:cNvPr id="5" name="Содержимое 4" descr="46c0dc557cfe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186238" cy="4500594"/>
          </a:xfrm>
        </p:spPr>
      </p:pic>
      <p:pic>
        <p:nvPicPr>
          <p:cNvPr id="6" name="Содержимое 5" descr="x_500d450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71612"/>
            <a:ext cx="4257676" cy="4500593"/>
          </a:xfr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We work and play</a:t>
            </a:r>
            <a:endParaRPr lang="ru-RU" dirty="0"/>
          </a:p>
        </p:txBody>
      </p:sp>
      <p:pic>
        <p:nvPicPr>
          <p:cNvPr id="5" name="Содержимое 4" descr="5880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85926"/>
            <a:ext cx="4181476" cy="4071966"/>
          </a:xfrm>
        </p:spPr>
      </p:pic>
      <p:pic>
        <p:nvPicPr>
          <p:cNvPr id="6" name="Содержимое 5" descr="thum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785926"/>
            <a:ext cx="4643470" cy="4000528"/>
          </a:xfr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help each other every day</a:t>
            </a:r>
            <a:endParaRPr lang="ru-RU" dirty="0"/>
          </a:p>
        </p:txBody>
      </p:sp>
      <p:pic>
        <p:nvPicPr>
          <p:cNvPr id="4" name="Содержимое 3" descr="m_779e126ddf66f041c53330686f3d4a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86756"/>
            <a:ext cx="5715000" cy="4286250"/>
          </a:xfr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world is a lovely place to be</a:t>
            </a:r>
            <a:br>
              <a:rPr lang="en-US" dirty="0" smtClean="0"/>
            </a:br>
            <a:r>
              <a:rPr lang="en-US" dirty="0" smtClean="0"/>
              <a:t>Because we are a family!!!</a:t>
            </a:r>
            <a:endParaRPr lang="ru-RU" dirty="0"/>
          </a:p>
        </p:txBody>
      </p:sp>
      <p:pic>
        <p:nvPicPr>
          <p:cNvPr id="4" name="Содержимое 3" descr="th_750edf2b68388e27641a814f8223f6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762" y="2320131"/>
            <a:ext cx="5324475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002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Our family comes from around the world</a:t>
            </a:r>
            <a:br>
              <a:rPr lang="en-US" sz="4000" dirty="0" smtClean="0"/>
            </a:br>
            <a:r>
              <a:rPr lang="en-US" sz="4000" dirty="0" smtClean="0"/>
              <a:t>Our hair is straight, our hair is </a:t>
            </a:r>
            <a:r>
              <a:rPr lang="en-US" sz="4000" dirty="0" err="1" smtClean="0"/>
              <a:t>cirled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pic>
        <p:nvPicPr>
          <p:cNvPr id="4" name="Содержимое 3" descr="hepidejz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2357430"/>
            <a:ext cx="5852583" cy="3967170"/>
          </a:xfr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eyes are brown, our eyes are blue</a:t>
            </a:r>
            <a:endParaRPr lang="ru-RU" dirty="0"/>
          </a:p>
        </p:txBody>
      </p:sp>
      <p:pic>
        <p:nvPicPr>
          <p:cNvPr id="5" name="Содержимое 4" descr="childeatyogurt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5072098" cy="4714908"/>
          </a:xfrm>
        </p:spPr>
      </p:pic>
      <p:pic>
        <p:nvPicPr>
          <p:cNvPr id="6" name="Содержимое 5" descr="childrf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3932" y="1571612"/>
            <a:ext cx="3532909" cy="4783151"/>
          </a:xfr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skins are different colors too. </a:t>
            </a:r>
            <a:endParaRPr lang="ru-RU" dirty="0"/>
          </a:p>
        </p:txBody>
      </p:sp>
      <p:pic>
        <p:nvPicPr>
          <p:cNvPr id="4" name="Содержимое 3" descr="destroyed_by_kids_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72481"/>
            <a:ext cx="5715000" cy="4114800"/>
          </a:xfr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/>
          <a:lstStyle/>
          <a:p>
            <a:r>
              <a:rPr lang="en-US" dirty="0" smtClean="0"/>
              <a:t>       We are girls and boys</a:t>
            </a:r>
            <a:endParaRPr lang="ru-RU" dirty="0"/>
          </a:p>
        </p:txBody>
      </p:sp>
      <p:pic>
        <p:nvPicPr>
          <p:cNvPr id="4" name="Содержимое 3" descr="36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7072361" cy="4768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We are big and small</a:t>
            </a:r>
            <a:endParaRPr lang="ru-RU" dirty="0"/>
          </a:p>
        </p:txBody>
      </p:sp>
      <p:pic>
        <p:nvPicPr>
          <p:cNvPr id="4" name="Содержимое 3" descr="Down-House.ru_1273829132_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609" y="1935163"/>
            <a:ext cx="4056781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en-US" dirty="0" smtClean="0"/>
              <a:t>    We are young and old</a:t>
            </a:r>
            <a:endParaRPr lang="ru-RU" dirty="0"/>
          </a:p>
        </p:txBody>
      </p:sp>
      <p:pic>
        <p:nvPicPr>
          <p:cNvPr id="4" name="Содержимое 3" descr="CORB5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6858048" cy="4857784"/>
          </a:xfr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We are short and tall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2143919"/>
            <a:ext cx="5619750" cy="3971925"/>
          </a:xfr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We are everything </a:t>
            </a:r>
            <a:br>
              <a:rPr lang="en-US" sz="7200" dirty="0" smtClean="0"/>
            </a:br>
            <a:r>
              <a:rPr lang="en-US" sz="7200" dirty="0" smtClean="0"/>
              <a:t>That we can be</a:t>
            </a:r>
            <a:br>
              <a:rPr lang="en-US" sz="7200" dirty="0" smtClean="0"/>
            </a:br>
            <a:r>
              <a:rPr lang="en-US" sz="7200" dirty="0" smtClean="0"/>
              <a:t>And still we are </a:t>
            </a:r>
            <a:br>
              <a:rPr lang="en-US" sz="7200" dirty="0" smtClean="0"/>
            </a:br>
            <a:r>
              <a:rPr lang="en-US" sz="7200" dirty="0" smtClean="0"/>
              <a:t>A family.</a:t>
            </a:r>
            <a:endParaRPr lang="ru-RU" sz="7200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76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OUR FAMILY</vt:lpstr>
      <vt:lpstr>Our family comes from around the world Our hair is straight, our hair is cirled </vt:lpstr>
      <vt:lpstr>Our eyes are brown, our eyes are blue</vt:lpstr>
      <vt:lpstr>Our skins are different colors too. </vt:lpstr>
      <vt:lpstr>       We are girls and boys</vt:lpstr>
      <vt:lpstr>       We are big and small</vt:lpstr>
      <vt:lpstr>    We are young and old</vt:lpstr>
      <vt:lpstr>       We are short and tall</vt:lpstr>
      <vt:lpstr>We are everything  That we can be And still we are  A family.</vt:lpstr>
      <vt:lpstr>         We laugh and cry</vt:lpstr>
      <vt:lpstr>        We work and play</vt:lpstr>
      <vt:lpstr>We help each other every day</vt:lpstr>
      <vt:lpstr>The world is a lovely place to be Because we are a family!!!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FAMILY</dc:title>
  <dc:creator>Admin</dc:creator>
  <cp:lastModifiedBy>Admin</cp:lastModifiedBy>
  <cp:revision>5</cp:revision>
  <dcterms:created xsi:type="dcterms:W3CDTF">2013-01-20T13:39:06Z</dcterms:created>
  <dcterms:modified xsi:type="dcterms:W3CDTF">2013-01-20T14:26:24Z</dcterms:modified>
</cp:coreProperties>
</file>