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4"/>
  </p:notesMasterIdLst>
  <p:sldIdLst>
    <p:sldId id="291" r:id="rId2"/>
    <p:sldId id="273" r:id="rId3"/>
    <p:sldId id="280" r:id="rId4"/>
    <p:sldId id="281" r:id="rId5"/>
    <p:sldId id="304" r:id="rId6"/>
    <p:sldId id="277" r:id="rId7"/>
    <p:sldId id="275" r:id="rId8"/>
    <p:sldId id="293" r:id="rId9"/>
    <p:sldId id="296" r:id="rId10"/>
    <p:sldId id="287" r:id="rId11"/>
    <p:sldId id="295" r:id="rId12"/>
    <p:sldId id="267" r:id="rId13"/>
    <p:sldId id="276" r:id="rId14"/>
    <p:sldId id="278" r:id="rId15"/>
    <p:sldId id="279" r:id="rId16"/>
    <p:sldId id="294" r:id="rId17"/>
    <p:sldId id="297" r:id="rId18"/>
    <p:sldId id="298" r:id="rId19"/>
    <p:sldId id="299" r:id="rId20"/>
    <p:sldId id="300" r:id="rId21"/>
    <p:sldId id="301" r:id="rId22"/>
    <p:sldId id="288" r:id="rId23"/>
    <p:sldId id="270" r:id="rId24"/>
    <p:sldId id="303" r:id="rId25"/>
    <p:sldId id="282" r:id="rId26"/>
    <p:sldId id="283" r:id="rId27"/>
    <p:sldId id="284" r:id="rId28"/>
    <p:sldId id="285" r:id="rId29"/>
    <p:sldId id="286" r:id="rId30"/>
    <p:sldId id="289" r:id="rId31"/>
    <p:sldId id="292" r:id="rId32"/>
    <p:sldId id="30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8B5"/>
    <a:srgbClr val="FF99FF"/>
    <a:srgbClr val="0000FF"/>
    <a:srgbClr val="00FF00"/>
    <a:srgbClr val="00FFFF"/>
    <a:srgbClr val="FF00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 autoAdjust="0"/>
    <p:restoredTop sz="89876" autoAdjust="0"/>
  </p:normalViewPr>
  <p:slideViewPr>
    <p:cSldViewPr>
      <p:cViewPr>
        <p:scale>
          <a:sx n="66" d="100"/>
          <a:sy n="66" d="100"/>
        </p:scale>
        <p:origin x="-18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301AE-F021-46DD-BCC0-638AA09B6E7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6D31A-6EB0-466B-A885-B89691932B1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Платоновы тела</a:t>
          </a:r>
          <a:endParaRPr lang="ru-RU" sz="2000" b="1" dirty="0">
            <a:solidFill>
              <a:srgbClr val="FF0000"/>
            </a:solidFill>
          </a:endParaRPr>
        </a:p>
      </dgm:t>
    </dgm:pt>
    <dgm:pt modelId="{291EF6E7-1F81-4EB7-B653-F3FC2CEE618F}" type="parTrans" cxnId="{9D80FEC0-255D-42E9-B115-FCD85F09AEBC}">
      <dgm:prSet/>
      <dgm:spPr/>
      <dgm:t>
        <a:bodyPr/>
        <a:lstStyle/>
        <a:p>
          <a:endParaRPr lang="ru-RU"/>
        </a:p>
      </dgm:t>
    </dgm:pt>
    <dgm:pt modelId="{7C57B411-B3C0-41B2-8C75-0B96FA381572}" type="sibTrans" cxnId="{9D80FEC0-255D-42E9-B115-FCD85F09AEBC}">
      <dgm:prSet/>
      <dgm:spPr/>
      <dgm:t>
        <a:bodyPr/>
        <a:lstStyle/>
        <a:p>
          <a:endParaRPr lang="ru-RU"/>
        </a:p>
      </dgm:t>
    </dgm:pt>
    <dgm:pt modelId="{0039BD89-67C3-4E4C-85E8-29F9B6F1CE4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тетраэдр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40675B61-AEFF-4567-B255-A78DC0251BDA}" type="parTrans" cxnId="{45A44E46-50A6-4E11-A706-B902861E9C14}">
      <dgm:prSet/>
      <dgm:spPr/>
      <dgm:t>
        <a:bodyPr/>
        <a:lstStyle/>
        <a:p>
          <a:endParaRPr lang="ru-RU"/>
        </a:p>
      </dgm:t>
    </dgm:pt>
    <dgm:pt modelId="{97097B6D-B1E1-4042-AC54-2EC7A62A6487}" type="sibTrans" cxnId="{45A44E46-50A6-4E11-A706-B902861E9C14}">
      <dgm:prSet/>
      <dgm:spPr/>
      <dgm:t>
        <a:bodyPr/>
        <a:lstStyle/>
        <a:p>
          <a:endParaRPr lang="ru-RU"/>
        </a:p>
      </dgm:t>
    </dgm:pt>
    <dgm:pt modelId="{74759016-F0A4-4965-822F-5401957E3F9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огонь</a:t>
          </a:r>
          <a:endParaRPr lang="ru-RU" b="1" dirty="0">
            <a:solidFill>
              <a:srgbClr val="FF0000"/>
            </a:solidFill>
          </a:endParaRPr>
        </a:p>
      </dgm:t>
    </dgm:pt>
    <dgm:pt modelId="{B3096495-6B60-40F7-8452-4C5C43D06AA0}" type="parTrans" cxnId="{A184E395-E280-4F1A-BCBF-5B505114F1C7}">
      <dgm:prSet/>
      <dgm:spPr/>
      <dgm:t>
        <a:bodyPr/>
        <a:lstStyle/>
        <a:p>
          <a:endParaRPr lang="ru-RU"/>
        </a:p>
      </dgm:t>
    </dgm:pt>
    <dgm:pt modelId="{8B2093CB-1059-401F-8217-A34D93CAD63D}" type="sibTrans" cxnId="{A184E395-E280-4F1A-BCBF-5B505114F1C7}">
      <dgm:prSet/>
      <dgm:spPr/>
      <dgm:t>
        <a:bodyPr/>
        <a:lstStyle/>
        <a:p>
          <a:endParaRPr lang="ru-RU"/>
        </a:p>
      </dgm:t>
    </dgm:pt>
    <dgm:pt modelId="{61CC1737-8A11-42E9-9EA4-BFB91E5CD0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додекаэдр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4603C157-B327-449D-A47C-6C93E40608D7}" type="parTrans" cxnId="{E732E769-F1AF-435E-93D1-1C7649814478}">
      <dgm:prSet/>
      <dgm:spPr/>
      <dgm:t>
        <a:bodyPr/>
        <a:lstStyle/>
        <a:p>
          <a:endParaRPr lang="ru-RU"/>
        </a:p>
      </dgm:t>
    </dgm:pt>
    <dgm:pt modelId="{F422A552-A311-4532-B534-AACDA2FD0F1F}" type="sibTrans" cxnId="{E732E769-F1AF-435E-93D1-1C7649814478}">
      <dgm:prSet/>
      <dgm:spPr/>
      <dgm:t>
        <a:bodyPr/>
        <a:lstStyle/>
        <a:p>
          <a:endParaRPr lang="ru-RU"/>
        </a:p>
      </dgm:t>
    </dgm:pt>
    <dgm:pt modelId="{FC8C031E-CF21-4F02-A8A4-AD06AC04461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все сущее</a:t>
          </a:r>
          <a:endParaRPr lang="ru-RU" b="1" dirty="0">
            <a:solidFill>
              <a:srgbClr val="FF0000"/>
            </a:solidFill>
          </a:endParaRPr>
        </a:p>
      </dgm:t>
    </dgm:pt>
    <dgm:pt modelId="{ADF9F3BE-3874-4D8C-8E02-89F34B6E5D2D}" type="parTrans" cxnId="{82E3F505-E7B7-47B0-9FE9-DA1E78FAC449}">
      <dgm:prSet/>
      <dgm:spPr/>
      <dgm:t>
        <a:bodyPr/>
        <a:lstStyle/>
        <a:p>
          <a:endParaRPr lang="ru-RU"/>
        </a:p>
      </dgm:t>
    </dgm:pt>
    <dgm:pt modelId="{C47E3EA6-1DA1-4C53-B82A-771315A7F126}" type="sibTrans" cxnId="{82E3F505-E7B7-47B0-9FE9-DA1E78FAC449}">
      <dgm:prSet/>
      <dgm:spPr/>
      <dgm:t>
        <a:bodyPr/>
        <a:lstStyle/>
        <a:p>
          <a:endParaRPr lang="ru-RU"/>
        </a:p>
      </dgm:t>
    </dgm:pt>
    <dgm:pt modelId="{918D7C05-695C-460D-87B3-20952388E519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икосаэдр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202A44DC-EE8B-4379-8B96-E4783C11E5C4}" type="parTrans" cxnId="{523AF4DA-D95B-4838-8F08-DE642DE347A3}">
      <dgm:prSet/>
      <dgm:spPr/>
      <dgm:t>
        <a:bodyPr/>
        <a:lstStyle/>
        <a:p>
          <a:endParaRPr lang="ru-RU"/>
        </a:p>
      </dgm:t>
    </dgm:pt>
    <dgm:pt modelId="{B9080607-B8C0-4B24-AB9C-C62297ADF250}" type="sibTrans" cxnId="{523AF4DA-D95B-4838-8F08-DE642DE347A3}">
      <dgm:prSet/>
      <dgm:spPr/>
      <dgm:t>
        <a:bodyPr/>
        <a:lstStyle/>
        <a:p>
          <a:endParaRPr lang="ru-RU"/>
        </a:p>
      </dgm:t>
    </dgm:pt>
    <dgm:pt modelId="{19995157-7449-4A7A-B8E0-D186828C4B4D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куб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EE1362F7-2090-41A2-8056-7AFC54745780}" type="parTrans" cxnId="{8B894375-4EC3-4593-9954-830A852E75FD}">
      <dgm:prSet/>
      <dgm:spPr/>
      <dgm:t>
        <a:bodyPr/>
        <a:lstStyle/>
        <a:p>
          <a:endParaRPr lang="ru-RU"/>
        </a:p>
      </dgm:t>
    </dgm:pt>
    <dgm:pt modelId="{11C52E0B-147A-48F8-9717-8FE07E0F1620}" type="sibTrans" cxnId="{8B894375-4EC3-4593-9954-830A852E75FD}">
      <dgm:prSet/>
      <dgm:spPr/>
      <dgm:t>
        <a:bodyPr/>
        <a:lstStyle/>
        <a:p>
          <a:endParaRPr lang="ru-RU"/>
        </a:p>
      </dgm:t>
    </dgm:pt>
    <dgm:pt modelId="{3F092445-A277-4283-9BFF-0A8041ACCC1A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октаэдр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36CECA2F-DF45-425E-896E-A004E735D11C}" type="parTrans" cxnId="{90FD6038-370B-44FB-904B-764BBEAA80B9}">
      <dgm:prSet/>
      <dgm:spPr/>
      <dgm:t>
        <a:bodyPr/>
        <a:lstStyle/>
        <a:p>
          <a:endParaRPr lang="ru-RU"/>
        </a:p>
      </dgm:t>
    </dgm:pt>
    <dgm:pt modelId="{8A44ED7B-A724-41FD-A34C-A30859E4D960}" type="sibTrans" cxnId="{90FD6038-370B-44FB-904B-764BBEAA80B9}">
      <dgm:prSet/>
      <dgm:spPr/>
      <dgm:t>
        <a:bodyPr/>
        <a:lstStyle/>
        <a:p>
          <a:endParaRPr lang="ru-RU"/>
        </a:p>
      </dgm:t>
    </dgm:pt>
    <dgm:pt modelId="{6D26C4C4-D2C0-4EE4-A046-292D7A479C56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воздух</a:t>
          </a:r>
          <a:endParaRPr lang="ru-RU" sz="2000" b="1" dirty="0">
            <a:solidFill>
              <a:srgbClr val="FF0000"/>
            </a:solidFill>
          </a:endParaRPr>
        </a:p>
      </dgm:t>
    </dgm:pt>
    <dgm:pt modelId="{5A36FBEE-BF16-4965-9D7D-491E0360FD61}" type="parTrans" cxnId="{498CEAE6-E3A3-47FC-B275-11026A2C3E5E}">
      <dgm:prSet/>
      <dgm:spPr/>
      <dgm:t>
        <a:bodyPr/>
        <a:lstStyle/>
        <a:p>
          <a:endParaRPr lang="ru-RU"/>
        </a:p>
      </dgm:t>
    </dgm:pt>
    <dgm:pt modelId="{FB0AE5E8-9969-4A71-A29D-E9094C22E2FB}" type="sibTrans" cxnId="{498CEAE6-E3A3-47FC-B275-11026A2C3E5E}">
      <dgm:prSet/>
      <dgm:spPr/>
      <dgm:t>
        <a:bodyPr/>
        <a:lstStyle/>
        <a:p>
          <a:endParaRPr lang="ru-RU"/>
        </a:p>
      </dgm:t>
    </dgm:pt>
    <dgm:pt modelId="{E711948D-FF97-4EF4-A34B-37C8121D2BEE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земля</a:t>
          </a:r>
        </a:p>
      </dgm:t>
    </dgm:pt>
    <dgm:pt modelId="{A9F8D9CB-2141-41B3-8B80-91E004189055}" type="parTrans" cxnId="{34B90D58-11C2-4814-87FE-9084810ED7E0}">
      <dgm:prSet/>
      <dgm:spPr/>
      <dgm:t>
        <a:bodyPr/>
        <a:lstStyle/>
        <a:p>
          <a:endParaRPr lang="ru-RU"/>
        </a:p>
      </dgm:t>
    </dgm:pt>
    <dgm:pt modelId="{E98F59CB-A1CB-458A-8952-6810E3C683A3}" type="sibTrans" cxnId="{34B90D58-11C2-4814-87FE-9084810ED7E0}">
      <dgm:prSet/>
      <dgm:spPr/>
      <dgm:t>
        <a:bodyPr/>
        <a:lstStyle/>
        <a:p>
          <a:endParaRPr lang="ru-RU"/>
        </a:p>
      </dgm:t>
    </dgm:pt>
    <dgm:pt modelId="{29B2482D-B574-45CC-A071-36B2AE984543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вода</a:t>
          </a:r>
          <a:endParaRPr lang="ru-RU" b="1" dirty="0">
            <a:solidFill>
              <a:srgbClr val="FF0000"/>
            </a:solidFill>
          </a:endParaRPr>
        </a:p>
      </dgm:t>
    </dgm:pt>
    <dgm:pt modelId="{792DE802-E641-4FC5-9A52-3943FA2F200D}" type="parTrans" cxnId="{7DF3A177-3561-435D-918B-087A2C5C9BC6}">
      <dgm:prSet/>
      <dgm:spPr/>
      <dgm:t>
        <a:bodyPr/>
        <a:lstStyle/>
        <a:p>
          <a:endParaRPr lang="ru-RU"/>
        </a:p>
      </dgm:t>
    </dgm:pt>
    <dgm:pt modelId="{E301BFC1-A2A0-4E2A-BE30-28D78461CD0F}" type="sibTrans" cxnId="{7DF3A177-3561-435D-918B-087A2C5C9BC6}">
      <dgm:prSet/>
      <dgm:spPr/>
      <dgm:t>
        <a:bodyPr/>
        <a:lstStyle/>
        <a:p>
          <a:endParaRPr lang="ru-RU"/>
        </a:p>
      </dgm:t>
    </dgm:pt>
    <dgm:pt modelId="{80BD4563-7810-484C-8E37-4A073D997130}" type="pres">
      <dgm:prSet presAssocID="{570301AE-F021-46DD-BCC0-638AA09B6E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517BA0-D9FB-4661-8FE2-7B95EDCC7547}" type="pres">
      <dgm:prSet presAssocID="{B726D31A-6EB0-466B-A885-B89691932B1D}" presName="hierRoot1" presStyleCnt="0"/>
      <dgm:spPr/>
    </dgm:pt>
    <dgm:pt modelId="{5B1FE5B8-D6B0-48D6-9EA5-FDA5A9AD33FF}" type="pres">
      <dgm:prSet presAssocID="{B726D31A-6EB0-466B-A885-B89691932B1D}" presName="composite" presStyleCnt="0"/>
      <dgm:spPr/>
    </dgm:pt>
    <dgm:pt modelId="{B23E0160-5779-43FD-95A9-4FEFA5958495}" type="pres">
      <dgm:prSet presAssocID="{B726D31A-6EB0-466B-A885-B89691932B1D}" presName="background" presStyleLbl="node0" presStyleIdx="0" presStyleCnt="1"/>
      <dgm:spPr/>
    </dgm:pt>
    <dgm:pt modelId="{612BA319-3332-4668-BE75-E38E3EC9FED5}" type="pres">
      <dgm:prSet presAssocID="{B726D31A-6EB0-466B-A885-B89691932B1D}" presName="text" presStyleLbl="fgAcc0" presStyleIdx="0" presStyleCnt="1" custScaleX="175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B84E33-30E4-41A2-82C7-F75D2688EF07}" type="pres">
      <dgm:prSet presAssocID="{B726D31A-6EB0-466B-A885-B89691932B1D}" presName="hierChild2" presStyleCnt="0"/>
      <dgm:spPr/>
    </dgm:pt>
    <dgm:pt modelId="{4DE756A5-367A-47D1-A0A9-65D84C02685D}" type="pres">
      <dgm:prSet presAssocID="{40675B61-AEFF-4567-B255-A78DC0251BDA}" presName="Name10" presStyleLbl="parChTrans1D2" presStyleIdx="0" presStyleCnt="5"/>
      <dgm:spPr/>
      <dgm:t>
        <a:bodyPr/>
        <a:lstStyle/>
        <a:p>
          <a:endParaRPr lang="ru-RU"/>
        </a:p>
      </dgm:t>
    </dgm:pt>
    <dgm:pt modelId="{F6800CFE-3524-4D3E-9B0D-7FC2A92DF544}" type="pres">
      <dgm:prSet presAssocID="{0039BD89-67C3-4E4C-85E8-29F9B6F1CE44}" presName="hierRoot2" presStyleCnt="0"/>
      <dgm:spPr/>
    </dgm:pt>
    <dgm:pt modelId="{6C4F94F0-E4D3-492D-A5A2-1DECE803D76C}" type="pres">
      <dgm:prSet presAssocID="{0039BD89-67C3-4E4C-85E8-29F9B6F1CE44}" presName="composite2" presStyleCnt="0"/>
      <dgm:spPr/>
    </dgm:pt>
    <dgm:pt modelId="{4247A6B1-BB39-459D-8F37-7AB9C8BF0C90}" type="pres">
      <dgm:prSet presAssocID="{0039BD89-67C3-4E4C-85E8-29F9B6F1CE44}" presName="background2" presStyleLbl="node2" presStyleIdx="0" presStyleCnt="5"/>
      <dgm:spPr/>
    </dgm:pt>
    <dgm:pt modelId="{92990AE8-65A3-4C2F-843B-FD8861E9B52C}" type="pres">
      <dgm:prSet presAssocID="{0039BD89-67C3-4E4C-85E8-29F9B6F1CE44}" presName="text2" presStyleLbl="fgAcc2" presStyleIdx="0" presStyleCnt="5" custScaleX="148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73EB5-0855-4072-8AA5-7FFF2B3B81B2}" type="pres">
      <dgm:prSet presAssocID="{0039BD89-67C3-4E4C-85E8-29F9B6F1CE44}" presName="hierChild3" presStyleCnt="0"/>
      <dgm:spPr/>
    </dgm:pt>
    <dgm:pt modelId="{E8C196E2-80A3-4826-87A7-026A979781DD}" type="pres">
      <dgm:prSet presAssocID="{B3096495-6B60-40F7-8452-4C5C43D06AA0}" presName="Name17" presStyleLbl="parChTrans1D3" presStyleIdx="0" presStyleCnt="5"/>
      <dgm:spPr/>
      <dgm:t>
        <a:bodyPr/>
        <a:lstStyle/>
        <a:p>
          <a:endParaRPr lang="ru-RU"/>
        </a:p>
      </dgm:t>
    </dgm:pt>
    <dgm:pt modelId="{5887F784-E7B6-4336-813F-7D3DA649E611}" type="pres">
      <dgm:prSet presAssocID="{74759016-F0A4-4965-822F-5401957E3F9C}" presName="hierRoot3" presStyleCnt="0"/>
      <dgm:spPr/>
    </dgm:pt>
    <dgm:pt modelId="{B31B52DA-68A9-4B50-833D-9D827B1CABFB}" type="pres">
      <dgm:prSet presAssocID="{74759016-F0A4-4965-822F-5401957E3F9C}" presName="composite3" presStyleCnt="0"/>
      <dgm:spPr/>
    </dgm:pt>
    <dgm:pt modelId="{4D33F7DE-0AD1-438A-A8FF-57AB2ACA6726}" type="pres">
      <dgm:prSet presAssocID="{74759016-F0A4-4965-822F-5401957E3F9C}" presName="background3" presStyleLbl="node3" presStyleIdx="0" presStyleCnt="5"/>
      <dgm:spPr/>
    </dgm:pt>
    <dgm:pt modelId="{D61005BE-473C-45FE-8718-117FFBAEB544}" type="pres">
      <dgm:prSet presAssocID="{74759016-F0A4-4965-822F-5401957E3F9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2940A-DA07-4595-8BBD-94A8CC1E294B}" type="pres">
      <dgm:prSet presAssocID="{74759016-F0A4-4965-822F-5401957E3F9C}" presName="hierChild4" presStyleCnt="0"/>
      <dgm:spPr/>
    </dgm:pt>
    <dgm:pt modelId="{0B074955-3550-4377-9594-624219E2E578}" type="pres">
      <dgm:prSet presAssocID="{202A44DC-EE8B-4379-8B96-E4783C11E5C4}" presName="Name10" presStyleLbl="parChTrans1D2" presStyleIdx="1" presStyleCnt="5"/>
      <dgm:spPr/>
      <dgm:t>
        <a:bodyPr/>
        <a:lstStyle/>
        <a:p>
          <a:endParaRPr lang="ru-RU"/>
        </a:p>
      </dgm:t>
    </dgm:pt>
    <dgm:pt modelId="{36765D65-D419-4773-A922-1948595A7433}" type="pres">
      <dgm:prSet presAssocID="{918D7C05-695C-460D-87B3-20952388E519}" presName="hierRoot2" presStyleCnt="0"/>
      <dgm:spPr/>
    </dgm:pt>
    <dgm:pt modelId="{06F9A213-DBA9-495C-B17E-0C655101C935}" type="pres">
      <dgm:prSet presAssocID="{918D7C05-695C-460D-87B3-20952388E519}" presName="composite2" presStyleCnt="0"/>
      <dgm:spPr/>
    </dgm:pt>
    <dgm:pt modelId="{4344422C-6AB4-45FE-90FD-0720F138AE79}" type="pres">
      <dgm:prSet presAssocID="{918D7C05-695C-460D-87B3-20952388E519}" presName="background2" presStyleLbl="node2" presStyleIdx="1" presStyleCnt="5"/>
      <dgm:spPr/>
    </dgm:pt>
    <dgm:pt modelId="{1E0298E2-FF19-4471-8E5E-346F0FDA71CA}" type="pres">
      <dgm:prSet presAssocID="{918D7C05-695C-460D-87B3-20952388E519}" presName="text2" presStyleLbl="fgAcc2" presStyleIdx="1" presStyleCnt="5" custScaleX="160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2D311-CD8B-4A09-89B4-4B8D5C9BD4D1}" type="pres">
      <dgm:prSet presAssocID="{918D7C05-695C-460D-87B3-20952388E519}" presName="hierChild3" presStyleCnt="0"/>
      <dgm:spPr/>
    </dgm:pt>
    <dgm:pt modelId="{374C6E33-A61E-47E9-A947-5E714B264F4E}" type="pres">
      <dgm:prSet presAssocID="{792DE802-E641-4FC5-9A52-3943FA2F200D}" presName="Name17" presStyleLbl="parChTrans1D3" presStyleIdx="1" presStyleCnt="5"/>
      <dgm:spPr/>
      <dgm:t>
        <a:bodyPr/>
        <a:lstStyle/>
        <a:p>
          <a:endParaRPr lang="ru-RU"/>
        </a:p>
      </dgm:t>
    </dgm:pt>
    <dgm:pt modelId="{B37DC26F-33B3-40AA-BBF3-3B411F4E64A4}" type="pres">
      <dgm:prSet presAssocID="{29B2482D-B574-45CC-A071-36B2AE984543}" presName="hierRoot3" presStyleCnt="0"/>
      <dgm:spPr/>
    </dgm:pt>
    <dgm:pt modelId="{FAD92387-314E-4A92-92A6-8C36FD048E8C}" type="pres">
      <dgm:prSet presAssocID="{29B2482D-B574-45CC-A071-36B2AE984543}" presName="composite3" presStyleCnt="0"/>
      <dgm:spPr/>
    </dgm:pt>
    <dgm:pt modelId="{BA1C7753-6F7C-4E45-B947-10F3DCDD095F}" type="pres">
      <dgm:prSet presAssocID="{29B2482D-B574-45CC-A071-36B2AE984543}" presName="background3" presStyleLbl="node3" presStyleIdx="1" presStyleCnt="5"/>
      <dgm:spPr/>
    </dgm:pt>
    <dgm:pt modelId="{EC5F5E5F-D227-445F-BD09-8E0BC8F0A373}" type="pres">
      <dgm:prSet presAssocID="{29B2482D-B574-45CC-A071-36B2AE98454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F7E91-ACC9-4A66-9F2E-F298B59992C5}" type="pres">
      <dgm:prSet presAssocID="{29B2482D-B574-45CC-A071-36B2AE984543}" presName="hierChild4" presStyleCnt="0"/>
      <dgm:spPr/>
    </dgm:pt>
    <dgm:pt modelId="{D4A54779-3676-4008-B4B7-1349C41C78E1}" type="pres">
      <dgm:prSet presAssocID="{EE1362F7-2090-41A2-8056-7AFC54745780}" presName="Name10" presStyleLbl="parChTrans1D2" presStyleIdx="2" presStyleCnt="5"/>
      <dgm:spPr/>
      <dgm:t>
        <a:bodyPr/>
        <a:lstStyle/>
        <a:p>
          <a:endParaRPr lang="ru-RU"/>
        </a:p>
      </dgm:t>
    </dgm:pt>
    <dgm:pt modelId="{591A7909-69B6-4FA8-A9F4-D0D072B5DC7D}" type="pres">
      <dgm:prSet presAssocID="{19995157-7449-4A7A-B8E0-D186828C4B4D}" presName="hierRoot2" presStyleCnt="0"/>
      <dgm:spPr/>
    </dgm:pt>
    <dgm:pt modelId="{978EBEAE-F276-4749-9D9D-DE0EEFEEC70F}" type="pres">
      <dgm:prSet presAssocID="{19995157-7449-4A7A-B8E0-D186828C4B4D}" presName="composite2" presStyleCnt="0"/>
      <dgm:spPr/>
    </dgm:pt>
    <dgm:pt modelId="{A060BC15-496A-4054-BF5D-AE31F039C85C}" type="pres">
      <dgm:prSet presAssocID="{19995157-7449-4A7A-B8E0-D186828C4B4D}" presName="background2" presStyleLbl="node2" presStyleIdx="2" presStyleCnt="5"/>
      <dgm:spPr/>
    </dgm:pt>
    <dgm:pt modelId="{C5E660C3-5612-4FB2-B998-B14EF00DB322}" type="pres">
      <dgm:prSet presAssocID="{19995157-7449-4A7A-B8E0-D186828C4B4D}" presName="text2" presStyleLbl="fgAcc2" presStyleIdx="2" presStyleCnt="5" custScaleX="1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FCCD6-87AA-4B27-B297-72BF46F4224D}" type="pres">
      <dgm:prSet presAssocID="{19995157-7449-4A7A-B8E0-D186828C4B4D}" presName="hierChild3" presStyleCnt="0"/>
      <dgm:spPr/>
    </dgm:pt>
    <dgm:pt modelId="{AC24A23E-20D5-4F87-8FB0-21818CC29BA9}" type="pres">
      <dgm:prSet presAssocID="{A9F8D9CB-2141-41B3-8B80-91E004189055}" presName="Name17" presStyleLbl="parChTrans1D3" presStyleIdx="2" presStyleCnt="5"/>
      <dgm:spPr/>
      <dgm:t>
        <a:bodyPr/>
        <a:lstStyle/>
        <a:p>
          <a:endParaRPr lang="ru-RU"/>
        </a:p>
      </dgm:t>
    </dgm:pt>
    <dgm:pt modelId="{A037486B-3EC2-44EE-AA07-37430B273523}" type="pres">
      <dgm:prSet presAssocID="{E711948D-FF97-4EF4-A34B-37C8121D2BEE}" presName="hierRoot3" presStyleCnt="0"/>
      <dgm:spPr/>
    </dgm:pt>
    <dgm:pt modelId="{A72F3EAE-4481-44B4-8360-5C26ECAA813C}" type="pres">
      <dgm:prSet presAssocID="{E711948D-FF97-4EF4-A34B-37C8121D2BEE}" presName="composite3" presStyleCnt="0"/>
      <dgm:spPr/>
    </dgm:pt>
    <dgm:pt modelId="{FFA5626B-0585-4DDF-B5FA-860F01333BF7}" type="pres">
      <dgm:prSet presAssocID="{E711948D-FF97-4EF4-A34B-37C8121D2BEE}" presName="background3" presStyleLbl="node3" presStyleIdx="2" presStyleCnt="5"/>
      <dgm:spPr/>
    </dgm:pt>
    <dgm:pt modelId="{8594135C-B6C4-424A-8779-F933984DABAB}" type="pres">
      <dgm:prSet presAssocID="{E711948D-FF97-4EF4-A34B-37C8121D2BEE}" presName="text3" presStyleLbl="fgAcc3" presStyleIdx="2" presStyleCnt="5" custScaleX="131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076DE-2193-40FA-B89C-724CAB16BF3B}" type="pres">
      <dgm:prSet presAssocID="{E711948D-FF97-4EF4-A34B-37C8121D2BEE}" presName="hierChild4" presStyleCnt="0"/>
      <dgm:spPr/>
    </dgm:pt>
    <dgm:pt modelId="{E8450203-5F7A-4805-A45E-26282594574B}" type="pres">
      <dgm:prSet presAssocID="{36CECA2F-DF45-425E-896E-A004E735D11C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273B6DA-D1ED-4F61-A72E-E6551E90E7DC}" type="pres">
      <dgm:prSet presAssocID="{3F092445-A277-4283-9BFF-0A8041ACCC1A}" presName="hierRoot2" presStyleCnt="0"/>
      <dgm:spPr/>
    </dgm:pt>
    <dgm:pt modelId="{E21D8C7D-C251-4B48-B248-375126169551}" type="pres">
      <dgm:prSet presAssocID="{3F092445-A277-4283-9BFF-0A8041ACCC1A}" presName="composite2" presStyleCnt="0"/>
      <dgm:spPr/>
    </dgm:pt>
    <dgm:pt modelId="{090727E1-B50E-4032-AA4C-91FBB88306C0}" type="pres">
      <dgm:prSet presAssocID="{3F092445-A277-4283-9BFF-0A8041ACCC1A}" presName="background2" presStyleLbl="node2" presStyleIdx="3" presStyleCnt="5"/>
      <dgm:spPr/>
    </dgm:pt>
    <dgm:pt modelId="{1EE5EFC0-D1D8-4673-A3AD-BF2EA9B560F2}" type="pres">
      <dgm:prSet presAssocID="{3F092445-A277-4283-9BFF-0A8041ACCC1A}" presName="text2" presStyleLbl="fgAcc2" presStyleIdx="3" presStyleCnt="5" custScaleX="1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2BEB1-2266-4986-AA19-FFE1C194151A}" type="pres">
      <dgm:prSet presAssocID="{3F092445-A277-4283-9BFF-0A8041ACCC1A}" presName="hierChild3" presStyleCnt="0"/>
      <dgm:spPr/>
    </dgm:pt>
    <dgm:pt modelId="{97797F6A-20A0-4BCD-BB35-D8C3EBA1CAD9}" type="pres">
      <dgm:prSet presAssocID="{5A36FBEE-BF16-4965-9D7D-491E0360FD61}" presName="Name17" presStyleLbl="parChTrans1D3" presStyleIdx="3" presStyleCnt="5"/>
      <dgm:spPr/>
      <dgm:t>
        <a:bodyPr/>
        <a:lstStyle/>
        <a:p>
          <a:endParaRPr lang="ru-RU"/>
        </a:p>
      </dgm:t>
    </dgm:pt>
    <dgm:pt modelId="{478014DF-93B6-40C9-B901-306BA53DEB3B}" type="pres">
      <dgm:prSet presAssocID="{6D26C4C4-D2C0-4EE4-A046-292D7A479C56}" presName="hierRoot3" presStyleCnt="0"/>
      <dgm:spPr/>
    </dgm:pt>
    <dgm:pt modelId="{77FA83FB-8BF7-40C9-A369-AF3835628A71}" type="pres">
      <dgm:prSet presAssocID="{6D26C4C4-D2C0-4EE4-A046-292D7A479C56}" presName="composite3" presStyleCnt="0"/>
      <dgm:spPr/>
    </dgm:pt>
    <dgm:pt modelId="{41ECE0C2-20F6-4EF7-9D10-A8525085B356}" type="pres">
      <dgm:prSet presAssocID="{6D26C4C4-D2C0-4EE4-A046-292D7A479C56}" presName="background3" presStyleLbl="node3" presStyleIdx="3" presStyleCnt="5"/>
      <dgm:spPr/>
    </dgm:pt>
    <dgm:pt modelId="{590EE0DE-B553-4618-B3E8-B887B7BDB4C5}" type="pres">
      <dgm:prSet presAssocID="{6D26C4C4-D2C0-4EE4-A046-292D7A479C56}" presName="text3" presStyleLbl="fgAcc3" presStyleIdx="3" presStyleCnt="5" custScaleX="147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9B65B-899C-4628-9F81-AF1E68F152BD}" type="pres">
      <dgm:prSet presAssocID="{6D26C4C4-D2C0-4EE4-A046-292D7A479C56}" presName="hierChild4" presStyleCnt="0"/>
      <dgm:spPr/>
    </dgm:pt>
    <dgm:pt modelId="{AA3C4C56-651B-4B33-B2B6-86BD7B23B9E1}" type="pres">
      <dgm:prSet presAssocID="{4603C157-B327-449D-A47C-6C93E40608D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04F4165B-B5E9-42B3-8DCB-9DF9997F62FB}" type="pres">
      <dgm:prSet presAssocID="{61CC1737-8A11-42E9-9EA4-BFB91E5CD09B}" presName="hierRoot2" presStyleCnt="0"/>
      <dgm:spPr/>
    </dgm:pt>
    <dgm:pt modelId="{664C5670-03A9-42A5-84A5-25182D06C0CB}" type="pres">
      <dgm:prSet presAssocID="{61CC1737-8A11-42E9-9EA4-BFB91E5CD09B}" presName="composite2" presStyleCnt="0"/>
      <dgm:spPr/>
    </dgm:pt>
    <dgm:pt modelId="{A82D21D7-3D70-42AE-A3A5-94ACDE5F9E6B}" type="pres">
      <dgm:prSet presAssocID="{61CC1737-8A11-42E9-9EA4-BFB91E5CD09B}" presName="background2" presStyleLbl="node2" presStyleIdx="4" presStyleCnt="5"/>
      <dgm:spPr/>
    </dgm:pt>
    <dgm:pt modelId="{03C05260-30AB-48E1-9232-9721984739F5}" type="pres">
      <dgm:prSet presAssocID="{61CC1737-8A11-42E9-9EA4-BFB91E5CD09B}" presName="text2" presStyleLbl="fgAcc2" presStyleIdx="4" presStyleCnt="5" custScaleX="164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91AA8-8C70-474F-9822-D6B2F597B97A}" type="pres">
      <dgm:prSet presAssocID="{61CC1737-8A11-42E9-9EA4-BFB91E5CD09B}" presName="hierChild3" presStyleCnt="0"/>
      <dgm:spPr/>
    </dgm:pt>
    <dgm:pt modelId="{27A51231-622D-4038-8A35-025A5D71EC2D}" type="pres">
      <dgm:prSet presAssocID="{ADF9F3BE-3874-4D8C-8E02-89F34B6E5D2D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6A20E8C-FBFC-485D-B4E5-10196B9DC607}" type="pres">
      <dgm:prSet presAssocID="{FC8C031E-CF21-4F02-A8A4-AD06AC044610}" presName="hierRoot3" presStyleCnt="0"/>
      <dgm:spPr/>
    </dgm:pt>
    <dgm:pt modelId="{1434A26A-5F87-4254-81EE-7C50377E8851}" type="pres">
      <dgm:prSet presAssocID="{FC8C031E-CF21-4F02-A8A4-AD06AC044610}" presName="composite3" presStyleCnt="0"/>
      <dgm:spPr/>
    </dgm:pt>
    <dgm:pt modelId="{298D9B5C-F891-4890-95DA-B014FBC7E2BF}" type="pres">
      <dgm:prSet presAssocID="{FC8C031E-CF21-4F02-A8A4-AD06AC044610}" presName="background3" presStyleLbl="node3" presStyleIdx="4" presStyleCnt="5"/>
      <dgm:spPr/>
    </dgm:pt>
    <dgm:pt modelId="{86B8B552-1152-4C8F-AEA1-105DD730D33B}" type="pres">
      <dgm:prSet presAssocID="{FC8C031E-CF21-4F02-A8A4-AD06AC044610}" presName="text3" presStyleLbl="fgAcc3" presStyleIdx="4" presStyleCnt="5" custScaleX="157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19E2D-BAFE-4E7C-A8FE-2804E855CFD0}" type="pres">
      <dgm:prSet presAssocID="{FC8C031E-CF21-4F02-A8A4-AD06AC044610}" presName="hierChild4" presStyleCnt="0"/>
      <dgm:spPr/>
    </dgm:pt>
  </dgm:ptLst>
  <dgm:cxnLst>
    <dgm:cxn modelId="{9BA0BB2D-7FE8-4EC2-9143-4B2B90B94E6C}" type="presOf" srcId="{5A36FBEE-BF16-4965-9D7D-491E0360FD61}" destId="{97797F6A-20A0-4BCD-BB35-D8C3EBA1CAD9}" srcOrd="0" destOrd="0" presId="urn:microsoft.com/office/officeart/2005/8/layout/hierarchy1"/>
    <dgm:cxn modelId="{9FD0D9C5-01B6-4B7D-B9ED-82E280AEF6F2}" type="presOf" srcId="{36CECA2F-DF45-425E-896E-A004E735D11C}" destId="{E8450203-5F7A-4805-A45E-26282594574B}" srcOrd="0" destOrd="0" presId="urn:microsoft.com/office/officeart/2005/8/layout/hierarchy1"/>
    <dgm:cxn modelId="{35C9DA1C-6C46-4578-9250-2717FA155275}" type="presOf" srcId="{61CC1737-8A11-42E9-9EA4-BFB91E5CD09B}" destId="{03C05260-30AB-48E1-9232-9721984739F5}" srcOrd="0" destOrd="0" presId="urn:microsoft.com/office/officeart/2005/8/layout/hierarchy1"/>
    <dgm:cxn modelId="{BFF31B4F-F68C-4913-9451-C8C603B4E345}" type="presOf" srcId="{792DE802-E641-4FC5-9A52-3943FA2F200D}" destId="{374C6E33-A61E-47E9-A947-5E714B264F4E}" srcOrd="0" destOrd="0" presId="urn:microsoft.com/office/officeart/2005/8/layout/hierarchy1"/>
    <dgm:cxn modelId="{E470F819-372A-453F-BB58-198C265D64BF}" type="presOf" srcId="{B3096495-6B60-40F7-8452-4C5C43D06AA0}" destId="{E8C196E2-80A3-4826-87A7-026A979781DD}" srcOrd="0" destOrd="0" presId="urn:microsoft.com/office/officeart/2005/8/layout/hierarchy1"/>
    <dgm:cxn modelId="{82E3F505-E7B7-47B0-9FE9-DA1E78FAC449}" srcId="{61CC1737-8A11-42E9-9EA4-BFB91E5CD09B}" destId="{FC8C031E-CF21-4F02-A8A4-AD06AC044610}" srcOrd="0" destOrd="0" parTransId="{ADF9F3BE-3874-4D8C-8E02-89F34B6E5D2D}" sibTransId="{C47E3EA6-1DA1-4C53-B82A-771315A7F126}"/>
    <dgm:cxn modelId="{E732E769-F1AF-435E-93D1-1C7649814478}" srcId="{B726D31A-6EB0-466B-A885-B89691932B1D}" destId="{61CC1737-8A11-42E9-9EA4-BFB91E5CD09B}" srcOrd="4" destOrd="0" parTransId="{4603C157-B327-449D-A47C-6C93E40608D7}" sibTransId="{F422A552-A311-4532-B534-AACDA2FD0F1F}"/>
    <dgm:cxn modelId="{3B19DDBB-3A64-45BD-B1E5-C267AC879B15}" type="presOf" srcId="{29B2482D-B574-45CC-A071-36B2AE984543}" destId="{EC5F5E5F-D227-445F-BD09-8E0BC8F0A373}" srcOrd="0" destOrd="0" presId="urn:microsoft.com/office/officeart/2005/8/layout/hierarchy1"/>
    <dgm:cxn modelId="{71576BF3-CF40-45AA-8645-FA07AD3C7B98}" type="presOf" srcId="{A9F8D9CB-2141-41B3-8B80-91E004189055}" destId="{AC24A23E-20D5-4F87-8FB0-21818CC29BA9}" srcOrd="0" destOrd="0" presId="urn:microsoft.com/office/officeart/2005/8/layout/hierarchy1"/>
    <dgm:cxn modelId="{FACC2B08-5BF8-42A8-BBC0-DA0A15D526B5}" type="presOf" srcId="{918D7C05-695C-460D-87B3-20952388E519}" destId="{1E0298E2-FF19-4471-8E5E-346F0FDA71CA}" srcOrd="0" destOrd="0" presId="urn:microsoft.com/office/officeart/2005/8/layout/hierarchy1"/>
    <dgm:cxn modelId="{27E0480F-1E6B-47A7-A909-A286C0AAAEDB}" type="presOf" srcId="{3F092445-A277-4283-9BFF-0A8041ACCC1A}" destId="{1EE5EFC0-D1D8-4673-A3AD-BF2EA9B560F2}" srcOrd="0" destOrd="0" presId="urn:microsoft.com/office/officeart/2005/8/layout/hierarchy1"/>
    <dgm:cxn modelId="{34B90D58-11C2-4814-87FE-9084810ED7E0}" srcId="{19995157-7449-4A7A-B8E0-D186828C4B4D}" destId="{E711948D-FF97-4EF4-A34B-37C8121D2BEE}" srcOrd="0" destOrd="0" parTransId="{A9F8D9CB-2141-41B3-8B80-91E004189055}" sibTransId="{E98F59CB-A1CB-458A-8952-6810E3C683A3}"/>
    <dgm:cxn modelId="{A184E395-E280-4F1A-BCBF-5B505114F1C7}" srcId="{0039BD89-67C3-4E4C-85E8-29F9B6F1CE44}" destId="{74759016-F0A4-4965-822F-5401957E3F9C}" srcOrd="0" destOrd="0" parTransId="{B3096495-6B60-40F7-8452-4C5C43D06AA0}" sibTransId="{8B2093CB-1059-401F-8217-A34D93CAD63D}"/>
    <dgm:cxn modelId="{8B894375-4EC3-4593-9954-830A852E75FD}" srcId="{B726D31A-6EB0-466B-A885-B89691932B1D}" destId="{19995157-7449-4A7A-B8E0-D186828C4B4D}" srcOrd="2" destOrd="0" parTransId="{EE1362F7-2090-41A2-8056-7AFC54745780}" sibTransId="{11C52E0B-147A-48F8-9717-8FE07E0F1620}"/>
    <dgm:cxn modelId="{9B13CE42-79BB-4F1A-9317-FD3E2593CA74}" type="presOf" srcId="{0039BD89-67C3-4E4C-85E8-29F9B6F1CE44}" destId="{92990AE8-65A3-4C2F-843B-FD8861E9B52C}" srcOrd="0" destOrd="0" presId="urn:microsoft.com/office/officeart/2005/8/layout/hierarchy1"/>
    <dgm:cxn modelId="{220A3A7F-17AB-40C9-99B4-F9D41FE149E2}" type="presOf" srcId="{E711948D-FF97-4EF4-A34B-37C8121D2BEE}" destId="{8594135C-B6C4-424A-8779-F933984DABAB}" srcOrd="0" destOrd="0" presId="urn:microsoft.com/office/officeart/2005/8/layout/hierarchy1"/>
    <dgm:cxn modelId="{498CEAE6-E3A3-47FC-B275-11026A2C3E5E}" srcId="{3F092445-A277-4283-9BFF-0A8041ACCC1A}" destId="{6D26C4C4-D2C0-4EE4-A046-292D7A479C56}" srcOrd="0" destOrd="0" parTransId="{5A36FBEE-BF16-4965-9D7D-491E0360FD61}" sibTransId="{FB0AE5E8-9969-4A71-A29D-E9094C22E2FB}"/>
    <dgm:cxn modelId="{FDED4F6B-8408-41AD-8F41-20F103BC9642}" type="presOf" srcId="{ADF9F3BE-3874-4D8C-8E02-89F34B6E5D2D}" destId="{27A51231-622D-4038-8A35-025A5D71EC2D}" srcOrd="0" destOrd="0" presId="urn:microsoft.com/office/officeart/2005/8/layout/hierarchy1"/>
    <dgm:cxn modelId="{27B44CB2-DAFA-4BA7-9277-B69E77F14D77}" type="presOf" srcId="{B726D31A-6EB0-466B-A885-B89691932B1D}" destId="{612BA319-3332-4668-BE75-E38E3EC9FED5}" srcOrd="0" destOrd="0" presId="urn:microsoft.com/office/officeart/2005/8/layout/hierarchy1"/>
    <dgm:cxn modelId="{DEEE204D-9904-4E6B-B688-E6F7495D6756}" type="presOf" srcId="{6D26C4C4-D2C0-4EE4-A046-292D7A479C56}" destId="{590EE0DE-B553-4618-B3E8-B887B7BDB4C5}" srcOrd="0" destOrd="0" presId="urn:microsoft.com/office/officeart/2005/8/layout/hierarchy1"/>
    <dgm:cxn modelId="{90FD6038-370B-44FB-904B-764BBEAA80B9}" srcId="{B726D31A-6EB0-466B-A885-B89691932B1D}" destId="{3F092445-A277-4283-9BFF-0A8041ACCC1A}" srcOrd="3" destOrd="0" parTransId="{36CECA2F-DF45-425E-896E-A004E735D11C}" sibTransId="{8A44ED7B-A724-41FD-A34C-A30859E4D960}"/>
    <dgm:cxn modelId="{AAEDE16F-161C-4352-B1BB-F7BFE8DBAF05}" type="presOf" srcId="{4603C157-B327-449D-A47C-6C93E40608D7}" destId="{AA3C4C56-651B-4B33-B2B6-86BD7B23B9E1}" srcOrd="0" destOrd="0" presId="urn:microsoft.com/office/officeart/2005/8/layout/hierarchy1"/>
    <dgm:cxn modelId="{01543A8D-B246-4B02-80A6-175930B5C014}" type="presOf" srcId="{570301AE-F021-46DD-BCC0-638AA09B6E77}" destId="{80BD4563-7810-484C-8E37-4A073D997130}" srcOrd="0" destOrd="0" presId="urn:microsoft.com/office/officeart/2005/8/layout/hierarchy1"/>
    <dgm:cxn modelId="{06455A8D-0F2F-45DA-A3EB-BF41E3DD5321}" type="presOf" srcId="{19995157-7449-4A7A-B8E0-D186828C4B4D}" destId="{C5E660C3-5612-4FB2-B998-B14EF00DB322}" srcOrd="0" destOrd="0" presId="urn:microsoft.com/office/officeart/2005/8/layout/hierarchy1"/>
    <dgm:cxn modelId="{9A22C810-59D2-4A30-BF68-5B4F3353E91A}" type="presOf" srcId="{EE1362F7-2090-41A2-8056-7AFC54745780}" destId="{D4A54779-3676-4008-B4B7-1349C41C78E1}" srcOrd="0" destOrd="0" presId="urn:microsoft.com/office/officeart/2005/8/layout/hierarchy1"/>
    <dgm:cxn modelId="{7DF3A177-3561-435D-918B-087A2C5C9BC6}" srcId="{918D7C05-695C-460D-87B3-20952388E519}" destId="{29B2482D-B574-45CC-A071-36B2AE984543}" srcOrd="0" destOrd="0" parTransId="{792DE802-E641-4FC5-9A52-3943FA2F200D}" sibTransId="{E301BFC1-A2A0-4E2A-BE30-28D78461CD0F}"/>
    <dgm:cxn modelId="{45A44E46-50A6-4E11-A706-B902861E9C14}" srcId="{B726D31A-6EB0-466B-A885-B89691932B1D}" destId="{0039BD89-67C3-4E4C-85E8-29F9B6F1CE44}" srcOrd="0" destOrd="0" parTransId="{40675B61-AEFF-4567-B255-A78DC0251BDA}" sibTransId="{97097B6D-B1E1-4042-AC54-2EC7A62A6487}"/>
    <dgm:cxn modelId="{42B7D550-F3C0-46B3-8F74-F9A8AF16C67E}" type="presOf" srcId="{202A44DC-EE8B-4379-8B96-E4783C11E5C4}" destId="{0B074955-3550-4377-9594-624219E2E578}" srcOrd="0" destOrd="0" presId="urn:microsoft.com/office/officeart/2005/8/layout/hierarchy1"/>
    <dgm:cxn modelId="{D23B9E1C-F1D9-41BE-BC11-0E3613CB9E94}" type="presOf" srcId="{40675B61-AEFF-4567-B255-A78DC0251BDA}" destId="{4DE756A5-367A-47D1-A0A9-65D84C02685D}" srcOrd="0" destOrd="0" presId="urn:microsoft.com/office/officeart/2005/8/layout/hierarchy1"/>
    <dgm:cxn modelId="{A2B02F5C-8315-47F8-8837-8FA64C05751A}" type="presOf" srcId="{FC8C031E-CF21-4F02-A8A4-AD06AC044610}" destId="{86B8B552-1152-4C8F-AEA1-105DD730D33B}" srcOrd="0" destOrd="0" presId="urn:microsoft.com/office/officeart/2005/8/layout/hierarchy1"/>
    <dgm:cxn modelId="{523AF4DA-D95B-4838-8F08-DE642DE347A3}" srcId="{B726D31A-6EB0-466B-A885-B89691932B1D}" destId="{918D7C05-695C-460D-87B3-20952388E519}" srcOrd="1" destOrd="0" parTransId="{202A44DC-EE8B-4379-8B96-E4783C11E5C4}" sibTransId="{B9080607-B8C0-4B24-AB9C-C62297ADF250}"/>
    <dgm:cxn modelId="{ED7E1D4A-C712-4E50-A7F8-CE2BEFD25C82}" type="presOf" srcId="{74759016-F0A4-4965-822F-5401957E3F9C}" destId="{D61005BE-473C-45FE-8718-117FFBAEB544}" srcOrd="0" destOrd="0" presId="urn:microsoft.com/office/officeart/2005/8/layout/hierarchy1"/>
    <dgm:cxn modelId="{9D80FEC0-255D-42E9-B115-FCD85F09AEBC}" srcId="{570301AE-F021-46DD-BCC0-638AA09B6E77}" destId="{B726D31A-6EB0-466B-A885-B89691932B1D}" srcOrd="0" destOrd="0" parTransId="{291EF6E7-1F81-4EB7-B653-F3FC2CEE618F}" sibTransId="{7C57B411-B3C0-41B2-8C75-0B96FA381572}"/>
    <dgm:cxn modelId="{73D75312-0556-4C78-9528-0453A26A47C2}" type="presParOf" srcId="{80BD4563-7810-484C-8E37-4A073D997130}" destId="{A1517BA0-D9FB-4661-8FE2-7B95EDCC7547}" srcOrd="0" destOrd="0" presId="urn:microsoft.com/office/officeart/2005/8/layout/hierarchy1"/>
    <dgm:cxn modelId="{74936028-B2B5-4237-B1C0-F7912AB26EE5}" type="presParOf" srcId="{A1517BA0-D9FB-4661-8FE2-7B95EDCC7547}" destId="{5B1FE5B8-D6B0-48D6-9EA5-FDA5A9AD33FF}" srcOrd="0" destOrd="0" presId="urn:microsoft.com/office/officeart/2005/8/layout/hierarchy1"/>
    <dgm:cxn modelId="{62DCA0E8-3AF0-4D8F-9CB4-1DD0BB1D4469}" type="presParOf" srcId="{5B1FE5B8-D6B0-48D6-9EA5-FDA5A9AD33FF}" destId="{B23E0160-5779-43FD-95A9-4FEFA5958495}" srcOrd="0" destOrd="0" presId="urn:microsoft.com/office/officeart/2005/8/layout/hierarchy1"/>
    <dgm:cxn modelId="{4F92C1C1-8AF9-4C67-8D60-92500A98FBE5}" type="presParOf" srcId="{5B1FE5B8-D6B0-48D6-9EA5-FDA5A9AD33FF}" destId="{612BA319-3332-4668-BE75-E38E3EC9FED5}" srcOrd="1" destOrd="0" presId="urn:microsoft.com/office/officeart/2005/8/layout/hierarchy1"/>
    <dgm:cxn modelId="{8B7AED68-FC79-4A06-8CF6-90D311E99DA5}" type="presParOf" srcId="{A1517BA0-D9FB-4661-8FE2-7B95EDCC7547}" destId="{B7B84E33-30E4-41A2-82C7-F75D2688EF07}" srcOrd="1" destOrd="0" presId="urn:microsoft.com/office/officeart/2005/8/layout/hierarchy1"/>
    <dgm:cxn modelId="{F8F5E208-0A58-473C-86E0-6857CE7D7515}" type="presParOf" srcId="{B7B84E33-30E4-41A2-82C7-F75D2688EF07}" destId="{4DE756A5-367A-47D1-A0A9-65D84C02685D}" srcOrd="0" destOrd="0" presId="urn:microsoft.com/office/officeart/2005/8/layout/hierarchy1"/>
    <dgm:cxn modelId="{6E07BFBB-06C7-43D2-8AF7-0102811F957C}" type="presParOf" srcId="{B7B84E33-30E4-41A2-82C7-F75D2688EF07}" destId="{F6800CFE-3524-4D3E-9B0D-7FC2A92DF544}" srcOrd="1" destOrd="0" presId="urn:microsoft.com/office/officeart/2005/8/layout/hierarchy1"/>
    <dgm:cxn modelId="{556EBCE0-50F6-4291-A7E9-138CFFE79F99}" type="presParOf" srcId="{F6800CFE-3524-4D3E-9B0D-7FC2A92DF544}" destId="{6C4F94F0-E4D3-492D-A5A2-1DECE803D76C}" srcOrd="0" destOrd="0" presId="urn:microsoft.com/office/officeart/2005/8/layout/hierarchy1"/>
    <dgm:cxn modelId="{72F9B298-25EE-4A00-87E1-72F1A686DC7D}" type="presParOf" srcId="{6C4F94F0-E4D3-492D-A5A2-1DECE803D76C}" destId="{4247A6B1-BB39-459D-8F37-7AB9C8BF0C90}" srcOrd="0" destOrd="0" presId="urn:microsoft.com/office/officeart/2005/8/layout/hierarchy1"/>
    <dgm:cxn modelId="{6F5A6EEB-7693-4C99-96E7-34DC8054FBD6}" type="presParOf" srcId="{6C4F94F0-E4D3-492D-A5A2-1DECE803D76C}" destId="{92990AE8-65A3-4C2F-843B-FD8861E9B52C}" srcOrd="1" destOrd="0" presId="urn:microsoft.com/office/officeart/2005/8/layout/hierarchy1"/>
    <dgm:cxn modelId="{350DCD0A-3B9B-46DE-80FC-AAB4F8197677}" type="presParOf" srcId="{F6800CFE-3524-4D3E-9B0D-7FC2A92DF544}" destId="{26973EB5-0855-4072-8AA5-7FFF2B3B81B2}" srcOrd="1" destOrd="0" presId="urn:microsoft.com/office/officeart/2005/8/layout/hierarchy1"/>
    <dgm:cxn modelId="{76E7C502-F22A-4B2D-9B7C-8671C0B2223B}" type="presParOf" srcId="{26973EB5-0855-4072-8AA5-7FFF2B3B81B2}" destId="{E8C196E2-80A3-4826-87A7-026A979781DD}" srcOrd="0" destOrd="0" presId="urn:microsoft.com/office/officeart/2005/8/layout/hierarchy1"/>
    <dgm:cxn modelId="{3A29017D-BFB5-427E-8665-B2C52D9CA564}" type="presParOf" srcId="{26973EB5-0855-4072-8AA5-7FFF2B3B81B2}" destId="{5887F784-E7B6-4336-813F-7D3DA649E611}" srcOrd="1" destOrd="0" presId="urn:microsoft.com/office/officeart/2005/8/layout/hierarchy1"/>
    <dgm:cxn modelId="{18BA3E0A-16C0-46E7-B5E0-A0ADF2CA65DD}" type="presParOf" srcId="{5887F784-E7B6-4336-813F-7D3DA649E611}" destId="{B31B52DA-68A9-4B50-833D-9D827B1CABFB}" srcOrd="0" destOrd="0" presId="urn:microsoft.com/office/officeart/2005/8/layout/hierarchy1"/>
    <dgm:cxn modelId="{6F545B6F-4D66-4D61-A455-33425168C60D}" type="presParOf" srcId="{B31B52DA-68A9-4B50-833D-9D827B1CABFB}" destId="{4D33F7DE-0AD1-438A-A8FF-57AB2ACA6726}" srcOrd="0" destOrd="0" presId="urn:microsoft.com/office/officeart/2005/8/layout/hierarchy1"/>
    <dgm:cxn modelId="{4EBE8848-DBDA-444B-B718-27C6D437A333}" type="presParOf" srcId="{B31B52DA-68A9-4B50-833D-9D827B1CABFB}" destId="{D61005BE-473C-45FE-8718-117FFBAEB544}" srcOrd="1" destOrd="0" presId="urn:microsoft.com/office/officeart/2005/8/layout/hierarchy1"/>
    <dgm:cxn modelId="{2C1F6720-23C0-4389-ACDC-708F777BE3A1}" type="presParOf" srcId="{5887F784-E7B6-4336-813F-7D3DA649E611}" destId="{F922940A-DA07-4595-8BBD-94A8CC1E294B}" srcOrd="1" destOrd="0" presId="urn:microsoft.com/office/officeart/2005/8/layout/hierarchy1"/>
    <dgm:cxn modelId="{9E8DBFC2-8B6C-4102-970E-0862C5183F69}" type="presParOf" srcId="{B7B84E33-30E4-41A2-82C7-F75D2688EF07}" destId="{0B074955-3550-4377-9594-624219E2E578}" srcOrd="2" destOrd="0" presId="urn:microsoft.com/office/officeart/2005/8/layout/hierarchy1"/>
    <dgm:cxn modelId="{83614066-40DF-43F6-BE58-FC42232F0372}" type="presParOf" srcId="{B7B84E33-30E4-41A2-82C7-F75D2688EF07}" destId="{36765D65-D419-4773-A922-1948595A7433}" srcOrd="3" destOrd="0" presId="urn:microsoft.com/office/officeart/2005/8/layout/hierarchy1"/>
    <dgm:cxn modelId="{5C1007CB-7945-4C16-B242-1FC8B0F52AF8}" type="presParOf" srcId="{36765D65-D419-4773-A922-1948595A7433}" destId="{06F9A213-DBA9-495C-B17E-0C655101C935}" srcOrd="0" destOrd="0" presId="urn:microsoft.com/office/officeart/2005/8/layout/hierarchy1"/>
    <dgm:cxn modelId="{31AE2C85-4227-4FE2-9E7A-E5FED84A6CDB}" type="presParOf" srcId="{06F9A213-DBA9-495C-B17E-0C655101C935}" destId="{4344422C-6AB4-45FE-90FD-0720F138AE79}" srcOrd="0" destOrd="0" presId="urn:microsoft.com/office/officeart/2005/8/layout/hierarchy1"/>
    <dgm:cxn modelId="{1955B411-05CE-4B86-A2DA-A9C3E1413BC0}" type="presParOf" srcId="{06F9A213-DBA9-495C-B17E-0C655101C935}" destId="{1E0298E2-FF19-4471-8E5E-346F0FDA71CA}" srcOrd="1" destOrd="0" presId="urn:microsoft.com/office/officeart/2005/8/layout/hierarchy1"/>
    <dgm:cxn modelId="{0EE66C81-E520-42D7-B382-D7C88FCC99C5}" type="presParOf" srcId="{36765D65-D419-4773-A922-1948595A7433}" destId="{8972D311-CD8B-4A09-89B4-4B8D5C9BD4D1}" srcOrd="1" destOrd="0" presId="urn:microsoft.com/office/officeart/2005/8/layout/hierarchy1"/>
    <dgm:cxn modelId="{89BB01BD-DD1C-474E-B5FE-6A1BCCC57BE2}" type="presParOf" srcId="{8972D311-CD8B-4A09-89B4-4B8D5C9BD4D1}" destId="{374C6E33-A61E-47E9-A947-5E714B264F4E}" srcOrd="0" destOrd="0" presId="urn:microsoft.com/office/officeart/2005/8/layout/hierarchy1"/>
    <dgm:cxn modelId="{24145A6E-3E1C-4E95-8B81-C563AAE056D8}" type="presParOf" srcId="{8972D311-CD8B-4A09-89B4-4B8D5C9BD4D1}" destId="{B37DC26F-33B3-40AA-BBF3-3B411F4E64A4}" srcOrd="1" destOrd="0" presId="urn:microsoft.com/office/officeart/2005/8/layout/hierarchy1"/>
    <dgm:cxn modelId="{82FAE00F-5E04-4D74-82A9-5A3F03F1E41B}" type="presParOf" srcId="{B37DC26F-33B3-40AA-BBF3-3B411F4E64A4}" destId="{FAD92387-314E-4A92-92A6-8C36FD048E8C}" srcOrd="0" destOrd="0" presId="urn:microsoft.com/office/officeart/2005/8/layout/hierarchy1"/>
    <dgm:cxn modelId="{A8EF084A-E95E-48C5-9ACE-7F458C4805CE}" type="presParOf" srcId="{FAD92387-314E-4A92-92A6-8C36FD048E8C}" destId="{BA1C7753-6F7C-4E45-B947-10F3DCDD095F}" srcOrd="0" destOrd="0" presId="urn:microsoft.com/office/officeart/2005/8/layout/hierarchy1"/>
    <dgm:cxn modelId="{5375AF78-165E-4B60-B2B5-72E6ACBF66B5}" type="presParOf" srcId="{FAD92387-314E-4A92-92A6-8C36FD048E8C}" destId="{EC5F5E5F-D227-445F-BD09-8E0BC8F0A373}" srcOrd="1" destOrd="0" presId="urn:microsoft.com/office/officeart/2005/8/layout/hierarchy1"/>
    <dgm:cxn modelId="{2FE4BAD6-D10F-4BF2-84D9-2919D61079A2}" type="presParOf" srcId="{B37DC26F-33B3-40AA-BBF3-3B411F4E64A4}" destId="{F6AF7E91-ACC9-4A66-9F2E-F298B59992C5}" srcOrd="1" destOrd="0" presId="urn:microsoft.com/office/officeart/2005/8/layout/hierarchy1"/>
    <dgm:cxn modelId="{0FBB820F-5D6B-4838-90D5-2B652569DBE8}" type="presParOf" srcId="{B7B84E33-30E4-41A2-82C7-F75D2688EF07}" destId="{D4A54779-3676-4008-B4B7-1349C41C78E1}" srcOrd="4" destOrd="0" presId="urn:microsoft.com/office/officeart/2005/8/layout/hierarchy1"/>
    <dgm:cxn modelId="{080A766F-4E25-4692-9FB1-DC909E59660F}" type="presParOf" srcId="{B7B84E33-30E4-41A2-82C7-F75D2688EF07}" destId="{591A7909-69B6-4FA8-A9F4-D0D072B5DC7D}" srcOrd="5" destOrd="0" presId="urn:microsoft.com/office/officeart/2005/8/layout/hierarchy1"/>
    <dgm:cxn modelId="{A3A4CEC2-DAAA-41FF-8EE3-A750063AA2B4}" type="presParOf" srcId="{591A7909-69B6-4FA8-A9F4-D0D072B5DC7D}" destId="{978EBEAE-F276-4749-9D9D-DE0EEFEEC70F}" srcOrd="0" destOrd="0" presId="urn:microsoft.com/office/officeart/2005/8/layout/hierarchy1"/>
    <dgm:cxn modelId="{63A7949C-B453-40D1-8B2F-513982C88472}" type="presParOf" srcId="{978EBEAE-F276-4749-9D9D-DE0EEFEEC70F}" destId="{A060BC15-496A-4054-BF5D-AE31F039C85C}" srcOrd="0" destOrd="0" presId="urn:microsoft.com/office/officeart/2005/8/layout/hierarchy1"/>
    <dgm:cxn modelId="{6279128D-52B1-49F5-8695-CF47CD45856F}" type="presParOf" srcId="{978EBEAE-F276-4749-9D9D-DE0EEFEEC70F}" destId="{C5E660C3-5612-4FB2-B998-B14EF00DB322}" srcOrd="1" destOrd="0" presId="urn:microsoft.com/office/officeart/2005/8/layout/hierarchy1"/>
    <dgm:cxn modelId="{EF5C4BD9-0DC2-464D-A11C-87BBDD34637F}" type="presParOf" srcId="{591A7909-69B6-4FA8-A9F4-D0D072B5DC7D}" destId="{14BFCCD6-87AA-4B27-B297-72BF46F4224D}" srcOrd="1" destOrd="0" presId="urn:microsoft.com/office/officeart/2005/8/layout/hierarchy1"/>
    <dgm:cxn modelId="{E182B8BD-CA88-4765-98F8-58913A5F4C7D}" type="presParOf" srcId="{14BFCCD6-87AA-4B27-B297-72BF46F4224D}" destId="{AC24A23E-20D5-4F87-8FB0-21818CC29BA9}" srcOrd="0" destOrd="0" presId="urn:microsoft.com/office/officeart/2005/8/layout/hierarchy1"/>
    <dgm:cxn modelId="{F5DC3465-4B62-4581-82EE-E5A02A65E67D}" type="presParOf" srcId="{14BFCCD6-87AA-4B27-B297-72BF46F4224D}" destId="{A037486B-3EC2-44EE-AA07-37430B273523}" srcOrd="1" destOrd="0" presId="urn:microsoft.com/office/officeart/2005/8/layout/hierarchy1"/>
    <dgm:cxn modelId="{6EEAA9A1-9B17-4A66-AFE2-92AD1C20B9C0}" type="presParOf" srcId="{A037486B-3EC2-44EE-AA07-37430B273523}" destId="{A72F3EAE-4481-44B4-8360-5C26ECAA813C}" srcOrd="0" destOrd="0" presId="urn:microsoft.com/office/officeart/2005/8/layout/hierarchy1"/>
    <dgm:cxn modelId="{6BA2DAFB-40DA-40B9-A264-5E7343503126}" type="presParOf" srcId="{A72F3EAE-4481-44B4-8360-5C26ECAA813C}" destId="{FFA5626B-0585-4DDF-B5FA-860F01333BF7}" srcOrd="0" destOrd="0" presId="urn:microsoft.com/office/officeart/2005/8/layout/hierarchy1"/>
    <dgm:cxn modelId="{A8E9DA0D-D2B1-44EA-B41B-84C383874B39}" type="presParOf" srcId="{A72F3EAE-4481-44B4-8360-5C26ECAA813C}" destId="{8594135C-B6C4-424A-8779-F933984DABAB}" srcOrd="1" destOrd="0" presId="urn:microsoft.com/office/officeart/2005/8/layout/hierarchy1"/>
    <dgm:cxn modelId="{22C653A0-472A-49A3-9FFB-5B6E60366573}" type="presParOf" srcId="{A037486B-3EC2-44EE-AA07-37430B273523}" destId="{815076DE-2193-40FA-B89C-724CAB16BF3B}" srcOrd="1" destOrd="0" presId="urn:microsoft.com/office/officeart/2005/8/layout/hierarchy1"/>
    <dgm:cxn modelId="{46071CA6-2549-4073-9807-D1B18E433810}" type="presParOf" srcId="{B7B84E33-30E4-41A2-82C7-F75D2688EF07}" destId="{E8450203-5F7A-4805-A45E-26282594574B}" srcOrd="6" destOrd="0" presId="urn:microsoft.com/office/officeart/2005/8/layout/hierarchy1"/>
    <dgm:cxn modelId="{E2C8BE13-F330-4C5E-8BCB-B2B4ED9E3CD4}" type="presParOf" srcId="{B7B84E33-30E4-41A2-82C7-F75D2688EF07}" destId="{0273B6DA-D1ED-4F61-A72E-E6551E90E7DC}" srcOrd="7" destOrd="0" presId="urn:microsoft.com/office/officeart/2005/8/layout/hierarchy1"/>
    <dgm:cxn modelId="{5767B62B-C3F6-4BEC-9F45-AC3CA850040D}" type="presParOf" srcId="{0273B6DA-D1ED-4F61-A72E-E6551E90E7DC}" destId="{E21D8C7D-C251-4B48-B248-375126169551}" srcOrd="0" destOrd="0" presId="urn:microsoft.com/office/officeart/2005/8/layout/hierarchy1"/>
    <dgm:cxn modelId="{0936279B-65C6-4AC7-946F-F593DD95F530}" type="presParOf" srcId="{E21D8C7D-C251-4B48-B248-375126169551}" destId="{090727E1-B50E-4032-AA4C-91FBB88306C0}" srcOrd="0" destOrd="0" presId="urn:microsoft.com/office/officeart/2005/8/layout/hierarchy1"/>
    <dgm:cxn modelId="{ACDBCD53-D797-4BF6-9497-66406965BB70}" type="presParOf" srcId="{E21D8C7D-C251-4B48-B248-375126169551}" destId="{1EE5EFC0-D1D8-4673-A3AD-BF2EA9B560F2}" srcOrd="1" destOrd="0" presId="urn:microsoft.com/office/officeart/2005/8/layout/hierarchy1"/>
    <dgm:cxn modelId="{938E3A5E-5421-4509-9133-06D01AE876DE}" type="presParOf" srcId="{0273B6DA-D1ED-4F61-A72E-E6551E90E7DC}" destId="{D3F2BEB1-2266-4986-AA19-FFE1C194151A}" srcOrd="1" destOrd="0" presId="urn:microsoft.com/office/officeart/2005/8/layout/hierarchy1"/>
    <dgm:cxn modelId="{C0A642B5-78CE-4707-A950-C933BECE99F3}" type="presParOf" srcId="{D3F2BEB1-2266-4986-AA19-FFE1C194151A}" destId="{97797F6A-20A0-4BCD-BB35-D8C3EBA1CAD9}" srcOrd="0" destOrd="0" presId="urn:microsoft.com/office/officeart/2005/8/layout/hierarchy1"/>
    <dgm:cxn modelId="{EF9796E9-22C3-427F-A974-497EAA8EA041}" type="presParOf" srcId="{D3F2BEB1-2266-4986-AA19-FFE1C194151A}" destId="{478014DF-93B6-40C9-B901-306BA53DEB3B}" srcOrd="1" destOrd="0" presId="urn:microsoft.com/office/officeart/2005/8/layout/hierarchy1"/>
    <dgm:cxn modelId="{2CF5621D-9B1F-4605-B361-190468816D0D}" type="presParOf" srcId="{478014DF-93B6-40C9-B901-306BA53DEB3B}" destId="{77FA83FB-8BF7-40C9-A369-AF3835628A71}" srcOrd="0" destOrd="0" presId="urn:microsoft.com/office/officeart/2005/8/layout/hierarchy1"/>
    <dgm:cxn modelId="{6AD2DB25-14FB-4F72-B92A-8C58FF4265CA}" type="presParOf" srcId="{77FA83FB-8BF7-40C9-A369-AF3835628A71}" destId="{41ECE0C2-20F6-4EF7-9D10-A8525085B356}" srcOrd="0" destOrd="0" presId="urn:microsoft.com/office/officeart/2005/8/layout/hierarchy1"/>
    <dgm:cxn modelId="{AF648EFB-47EC-49C6-A528-8DA8574445B7}" type="presParOf" srcId="{77FA83FB-8BF7-40C9-A369-AF3835628A71}" destId="{590EE0DE-B553-4618-B3E8-B887B7BDB4C5}" srcOrd="1" destOrd="0" presId="urn:microsoft.com/office/officeart/2005/8/layout/hierarchy1"/>
    <dgm:cxn modelId="{D45DB9EB-1143-497D-994B-BD0E5BACFDD4}" type="presParOf" srcId="{478014DF-93B6-40C9-B901-306BA53DEB3B}" destId="{9AB9B65B-899C-4628-9F81-AF1E68F152BD}" srcOrd="1" destOrd="0" presId="urn:microsoft.com/office/officeart/2005/8/layout/hierarchy1"/>
    <dgm:cxn modelId="{CDED2F7F-3037-496D-8A9A-3C016BF0FECD}" type="presParOf" srcId="{B7B84E33-30E4-41A2-82C7-F75D2688EF07}" destId="{AA3C4C56-651B-4B33-B2B6-86BD7B23B9E1}" srcOrd="8" destOrd="0" presId="urn:microsoft.com/office/officeart/2005/8/layout/hierarchy1"/>
    <dgm:cxn modelId="{9C49AC10-2ACD-4A96-B05E-2D76D315AEF6}" type="presParOf" srcId="{B7B84E33-30E4-41A2-82C7-F75D2688EF07}" destId="{04F4165B-B5E9-42B3-8DCB-9DF9997F62FB}" srcOrd="9" destOrd="0" presId="urn:microsoft.com/office/officeart/2005/8/layout/hierarchy1"/>
    <dgm:cxn modelId="{9759DE42-8E5D-4B3A-93DC-CD5CE7956246}" type="presParOf" srcId="{04F4165B-B5E9-42B3-8DCB-9DF9997F62FB}" destId="{664C5670-03A9-42A5-84A5-25182D06C0CB}" srcOrd="0" destOrd="0" presId="urn:microsoft.com/office/officeart/2005/8/layout/hierarchy1"/>
    <dgm:cxn modelId="{C7635961-7D1B-407F-9B64-3F69CCCDDB52}" type="presParOf" srcId="{664C5670-03A9-42A5-84A5-25182D06C0CB}" destId="{A82D21D7-3D70-42AE-A3A5-94ACDE5F9E6B}" srcOrd="0" destOrd="0" presId="urn:microsoft.com/office/officeart/2005/8/layout/hierarchy1"/>
    <dgm:cxn modelId="{2684C1B6-4219-4B13-9337-54C10BC0DD24}" type="presParOf" srcId="{664C5670-03A9-42A5-84A5-25182D06C0CB}" destId="{03C05260-30AB-48E1-9232-9721984739F5}" srcOrd="1" destOrd="0" presId="urn:microsoft.com/office/officeart/2005/8/layout/hierarchy1"/>
    <dgm:cxn modelId="{C1D30B4A-380C-4235-AC12-FC0FBD0C475B}" type="presParOf" srcId="{04F4165B-B5E9-42B3-8DCB-9DF9997F62FB}" destId="{6DE91AA8-8C70-474F-9822-D6B2F597B97A}" srcOrd="1" destOrd="0" presId="urn:microsoft.com/office/officeart/2005/8/layout/hierarchy1"/>
    <dgm:cxn modelId="{E91D2E0C-A68B-4ADF-80F6-BEA3599C9F80}" type="presParOf" srcId="{6DE91AA8-8C70-474F-9822-D6B2F597B97A}" destId="{27A51231-622D-4038-8A35-025A5D71EC2D}" srcOrd="0" destOrd="0" presId="urn:microsoft.com/office/officeart/2005/8/layout/hierarchy1"/>
    <dgm:cxn modelId="{27879093-454E-45B2-94EA-506EEC81A9C7}" type="presParOf" srcId="{6DE91AA8-8C70-474F-9822-D6B2F597B97A}" destId="{86A20E8C-FBFC-485D-B4E5-10196B9DC607}" srcOrd="1" destOrd="0" presId="urn:microsoft.com/office/officeart/2005/8/layout/hierarchy1"/>
    <dgm:cxn modelId="{E975B013-00A2-4F1D-AEE9-7F242389E25B}" type="presParOf" srcId="{86A20E8C-FBFC-485D-B4E5-10196B9DC607}" destId="{1434A26A-5F87-4254-81EE-7C50377E8851}" srcOrd="0" destOrd="0" presId="urn:microsoft.com/office/officeart/2005/8/layout/hierarchy1"/>
    <dgm:cxn modelId="{8C466FE8-B900-4784-BAF7-D34274EB920A}" type="presParOf" srcId="{1434A26A-5F87-4254-81EE-7C50377E8851}" destId="{298D9B5C-F891-4890-95DA-B014FBC7E2BF}" srcOrd="0" destOrd="0" presId="urn:microsoft.com/office/officeart/2005/8/layout/hierarchy1"/>
    <dgm:cxn modelId="{E1E751D5-911C-4EBD-AA60-B789C372FE15}" type="presParOf" srcId="{1434A26A-5F87-4254-81EE-7C50377E8851}" destId="{86B8B552-1152-4C8F-AEA1-105DD730D33B}" srcOrd="1" destOrd="0" presId="urn:microsoft.com/office/officeart/2005/8/layout/hierarchy1"/>
    <dgm:cxn modelId="{086AAB1B-304B-48B6-B039-83B10214F665}" type="presParOf" srcId="{86A20E8C-FBFC-485D-B4E5-10196B9DC607}" destId="{F1D19E2D-BAFE-4E7C-A8FE-2804E855CF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371754-24B2-434E-8F62-0B26ED0427C6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DAEDD8-6D02-4EE7-B6F0-D96A4CD5B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23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FF9900"/>
                </a:solidFill>
              </a:rPr>
              <a:t>(1832–1898)</a:t>
            </a:r>
            <a:r>
              <a:rPr lang="ru-RU" altLang="ru-RU" smtClean="0">
                <a:solidFill>
                  <a:srgbClr val="000000"/>
                </a:solidFill>
              </a:rPr>
              <a:t>настоящее имя – </a:t>
            </a:r>
            <a:r>
              <a:rPr lang="ru-RU" altLang="ru-RU" smtClean="0">
                <a:solidFill>
                  <a:srgbClr val="FF0000"/>
                </a:solidFill>
              </a:rPr>
              <a:t>Чарлз</a:t>
            </a: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ru-RU" altLang="ru-RU" smtClean="0">
                <a:solidFill>
                  <a:srgbClr val="FF0000"/>
                </a:solidFill>
              </a:rPr>
              <a:t>Латуидж Доджсон</a:t>
            </a:r>
            <a:r>
              <a:rPr lang="ru-RU" altLang="ru-RU" smtClean="0">
                <a:solidFill>
                  <a:srgbClr val="000000"/>
                </a:solidFill>
              </a:rPr>
              <a:t>, английский детский писатель, математик, логик.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FF4F97-191D-4CD8-A467-2A8191E91307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000" smtClean="0"/>
              <a:t>Однажды на вопрос царя Птолемея I Сотера (305-283 до н, э.), - не существует ли более короткого пути для изучения геометрии, чем штудирование «Начал», - Евклид сказал в ответ: «В геометрии нет царского пути!». (В Египте же того времени были две системы дорог: одна для царя и его курьеров, другая для всего населения.)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589EFD-66B4-41F2-8C44-9603125AB905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EAF6-590F-49A4-9DCC-6760DFE3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5823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60AC-341E-4CB2-A402-B0D6B12C2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430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7D59-A3BD-48FC-ABF6-11D698181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49072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52CE-1A6F-4090-8CE4-A24098012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23462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90F4-FCA5-4E04-A792-DAC99D768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77199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79E9-2E13-453A-B4FD-8A44AD37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46945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8B8E-85D1-432C-A687-33CD732DE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54547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7F6B-7914-4AC0-827C-4573AE20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20420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DF359-800D-4B42-AF9F-B4653A1FD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00907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D0D9-6284-4744-8DF9-D7972D979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7693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9787-0884-4828-9E13-A4CBC1DFD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90994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0F74-D248-4065-9FC0-82ABAFFAB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20427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FB7-E455-4C88-B3DA-009A31A6A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00224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424C-D1DC-4EB1-A54A-B692BE69D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1742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8A1C-8515-4A9F-B7C8-DDA3D5A0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478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A564-3230-4D3E-90A1-4B3FEC35E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52027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33F4-5418-42CF-A787-87D10D033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08213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708FF0-FBDD-4D06-967E-11B21F33F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giessen.de/~g013/polyhedron_movies/dual/ikosa-dodeka/index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rkschool31.ucoz.ru/mathematika/mnogogranniki/5-cell.gi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31734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Правильные многогранники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charset="0"/>
              </a:rPr>
            </a:br>
            <a:r>
              <a:rPr lang="ru-RU" sz="2400" dirty="0" smtClean="0">
                <a:latin typeface="Arial Black" pitchFamily="34" charset="0"/>
                <a:cs typeface="Arial" charset="0"/>
              </a:rPr>
              <a:t>геометрия 11 класс </a:t>
            </a: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643063" y="5429250"/>
            <a:ext cx="6400800" cy="930275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Теленгатор С.В. учитель математики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МОУ  Лицей №15 им. акад. Юлия  Борисовича  Харитона 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Саров - 2011г.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H:\Documents and Settings\Aida\Рабочий стол\текстуры и фоны, клипарты\новеньки картинки\protractor measuring a hb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2628" cy="1444944"/>
          </a:xfrm>
          <a:prstGeom prst="rect">
            <a:avLst/>
          </a:prstGeom>
          <a:noFill/>
        </p:spPr>
      </p:pic>
      <p:pic>
        <p:nvPicPr>
          <p:cNvPr id="5" name="Picture 6" descr="H:\Documents and Settings\Aida\Рабочий стол\текстуры и фоны, клипарты\новеньки картинки\points appearing on g a hc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529" y="58058"/>
            <a:ext cx="2259484" cy="1428735"/>
          </a:xfrm>
          <a:prstGeom prst="rect">
            <a:avLst/>
          </a:prstGeom>
          <a:noFill/>
        </p:spPr>
      </p:pic>
      <p:pic>
        <p:nvPicPr>
          <p:cNvPr id="6" name="Picture 2" descr="H:\Documents and Settings\Aida\Рабочий стол\текстуры и фоны, клипарты\новеньки картинки\geometry compass shapes 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6433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42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Олицетворение многогранников</a:t>
            </a:r>
          </a:p>
        </p:txBody>
      </p:sp>
      <p:pic>
        <p:nvPicPr>
          <p:cNvPr id="18440" name="Picture 12" descr="Геометрия 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04" y="2285992"/>
            <a:ext cx="33218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43250" y="2071688"/>
            <a:ext cx="56435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</a:t>
            </a:r>
            <a:r>
              <a:rPr lang="ru-RU" sz="2400" b="1" kern="0" dirty="0">
                <a:solidFill>
                  <a:srgbClr val="FF0000"/>
                </a:solidFill>
                <a:latin typeface="+mn-lt"/>
              </a:rPr>
              <a:t>Додекаэдр</a:t>
            </a:r>
            <a:r>
              <a:rPr lang="ru-RU" sz="2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символизировал всё мироздание, почитался главнейшим. Уже по латыни в средние века его стали называть «пятая сущность» или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guinta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essentia</a:t>
            </a:r>
            <a:r>
              <a:rPr lang="ru-RU" sz="2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«квинта </a:t>
            </a:r>
            <a:r>
              <a:rPr lang="ru-RU" sz="2400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эссенциа</a:t>
            </a:r>
            <a:r>
              <a:rPr lang="ru-RU" sz="2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», отсюда происходит  вполне современное слово «квинтэссенция», означающее всё самое главное, основное, истинную сущность чего-либо.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522413"/>
            <a:ext cx="4643437" cy="5335587"/>
          </a:xfrm>
        </p:spPr>
        <p:txBody>
          <a:bodyPr/>
          <a:lstStyle/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пришли из Древней Греции, 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них  указывается число граней: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эдра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грань; 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«тетра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sym typeface="Symbol" pitchFamily="18" charset="2"/>
              </a:rPr>
              <a:t>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4;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гекса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	6;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«окта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	8;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икоса»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20;</a:t>
            </a:r>
          </a:p>
          <a:p>
            <a:pPr marL="0" indent="0" algn="ctr" defTabSz="8874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додека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sym typeface="Symbol" pitchFamily="18" charset="2"/>
              </a:rPr>
              <a:t>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	12.	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985838" y="134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Названия многогранников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4610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68" name="Group 256"/>
          <p:cNvGraphicFramePr>
            <a:graphicFrameLocks noGrp="1"/>
          </p:cNvGraphicFramePr>
          <p:nvPr>
            <p:ph type="tbl" idx="1"/>
          </p:nvPr>
        </p:nvGraphicFramePr>
        <p:xfrm>
          <a:off x="627063" y="1836738"/>
          <a:ext cx="7791450" cy="46640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63725"/>
                <a:gridCol w="2954337"/>
                <a:gridCol w="2973388"/>
              </a:tblGrid>
              <a:tr h="7794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Правильный многогранник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Число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граней и вершин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(Г + В)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рёбер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(Р)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Тетраэдр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 + 4 = 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Куб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 + 8 = 14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Октаэдр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 + 6 = 14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Додекаэдр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 + 20 = 32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Икосаэдр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 + 12 = 32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8706" name="TextBox 36"/>
          <p:cNvSpPr txBox="1">
            <a:spLocks noChangeArrowheads="1"/>
          </p:cNvSpPr>
          <p:nvPr/>
        </p:nvSpPr>
        <p:spPr bwMode="auto">
          <a:xfrm>
            <a:off x="1285875" y="285750"/>
            <a:ext cx="720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Эйлерова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характеристика 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– Р + Г = 2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28813" y="71438"/>
            <a:ext cx="6181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Характеристики </a:t>
            </a:r>
            <a:r>
              <a:rPr lang="ru-RU" sz="42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платоновых</a:t>
            </a:r>
            <a:r>
              <a:rPr lang="ru-RU" sz="4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тел</a:t>
            </a:r>
          </a:p>
        </p:txBody>
      </p:sp>
      <p:graphicFrame>
        <p:nvGraphicFramePr>
          <p:cNvPr id="5" name="Group 418"/>
          <p:cNvGraphicFramePr>
            <a:graphicFrameLocks/>
          </p:cNvGraphicFramePr>
          <p:nvPr/>
        </p:nvGraphicFramePr>
        <p:xfrm>
          <a:off x="219075" y="1500188"/>
          <a:ext cx="8782050" cy="48180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1153"/>
                <a:gridCol w="1083416"/>
                <a:gridCol w="1496957"/>
                <a:gridCol w="1057924"/>
                <a:gridCol w="940378"/>
                <a:gridCol w="1266111"/>
                <a:gridCol w="1266111"/>
              </a:tblGrid>
              <a:tr h="1615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Многогран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Число сторон грани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Число граней, сходящихся в каждой вершине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Число граней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Число рёбер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Число вершин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Сумма плоских углов при вершине</a:t>
                      </a:r>
                    </a:p>
                  </a:txBody>
                  <a:tcPr marT="45726" marB="45726" horzOverflow="overflow"/>
                </a:tc>
              </a:tr>
              <a:tr h="639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Тетраэдр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180°</a:t>
                      </a:r>
                    </a:p>
                  </a:txBody>
                  <a:tcPr marT="45726" marB="45726" horzOverflow="overflow"/>
                </a:tc>
              </a:tr>
              <a:tr h="6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Куб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270°</a:t>
                      </a:r>
                    </a:p>
                  </a:txBody>
                  <a:tcPr marT="45726" marB="45726" horzOverflow="overflow"/>
                </a:tc>
              </a:tr>
              <a:tr h="639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Октаэдр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240°</a:t>
                      </a:r>
                    </a:p>
                  </a:txBody>
                  <a:tcPr marT="45726" marB="45726" horzOverflow="overflow"/>
                </a:tc>
              </a:tr>
              <a:tr h="6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Икосаэдр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300°</a:t>
                      </a:r>
                    </a:p>
                  </a:txBody>
                  <a:tcPr marT="45726" marB="45726" horzOverflow="overflow"/>
                </a:tc>
              </a:tr>
              <a:tr h="639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Додекаэдр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n-lt"/>
                        </a:rPr>
                        <a:t>324°</a:t>
                      </a:r>
                    </a:p>
                  </a:txBody>
                  <a:tcPr marT="45726" marB="45726" horzOverflow="overflow"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71438"/>
            <a:ext cx="75438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  <a:latin typeface="Arial Black" pitchFamily="34" charset="0"/>
              </a:rPr>
              <a:t>Архимед Сиракузский</a:t>
            </a:r>
          </a:p>
        </p:txBody>
      </p:sp>
      <p:pic>
        <p:nvPicPr>
          <p:cNvPr id="6" name="Picture 7" descr="archime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857364"/>
            <a:ext cx="2574925" cy="33178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60813" y="1666875"/>
            <a:ext cx="4968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Математик, физик и инженер Архимед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Сиракузский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оставил после себя немало изобретений, тринадцать сочинений (таких как «О сфере и цилиндре», «Измерение круга», «Равновесие плоскостей»,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Стомахион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», «Правильный семиугольник  и другие).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Архимед, как геометр определил поверхность шара и его объём, исследовал параболоиды и гиперболоиды, изучал «архимедову спираль», определил число «пи», как находящееся между 3,141 и 3,142.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Вклад Архимеда в теорию многогранников - описание 13 полуправильных выпуклых однородных многогранников (архимедовых тел). 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00063" y="5643563"/>
            <a:ext cx="3024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около 287 – 212 гг. до н.э.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706813" y="1714500"/>
            <a:ext cx="55800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Немецкий астроном и математик. Один из создателей современной астрономии.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Вклад Кеплера в теорию многогранника - это, во-первых, восстановление математического содержания утерянного трактата Архимеда о полуправильных выпуклых однородных многогранниках. 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Еще более существенным было предложение Кеплера рассматривать невыпуклые многогранники со звездчатыми гранями, подобными пентаграмме и последовавшее за этим открытие двух правильных невыпуклых однородных многогранников - малого звездчатого додекаэдра и большого звездчатого додекаэдра.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042988" y="577691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1571 – 1630 гг.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2981325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000250" y="428625"/>
            <a:ext cx="5010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>
                <a:solidFill>
                  <a:schemeClr val="bg1"/>
                </a:solidFill>
                <a:latin typeface="Arial Black" pitchFamily="34" charset="0"/>
              </a:rPr>
              <a:t>Иоганн Кеплер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15888" y="163513"/>
            <a:ext cx="8505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chemeClr val="bg1"/>
                </a:solidFill>
                <a:latin typeface="Arial Black" pitchFamily="34" charset="0"/>
              </a:rPr>
              <a:t>«Космический кубок» Кеплера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3071813" y="1416050"/>
            <a:ext cx="6000750" cy="5083175"/>
          </a:xfrm>
        </p:spPr>
        <p:txBody>
          <a:bodyPr/>
          <a:lstStyle/>
          <a:p>
            <a:pPr marL="6350" indent="2063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Кеплер предположил, что существует связь между пятью правильными многогранниками и шестью открытыми к  тому времени планетами Солнечной системы. </a:t>
            </a:r>
          </a:p>
          <a:p>
            <a:pPr marL="6350" indent="2063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Согласно этому предположению, в сферу орбиты Сатурна можно вписать куб, в который вписывается сфера орбиты Юпитера. В неё, в свою очередь, вписывается тетраэдр, описанный около сферы орбиты Марса. В сферу орбиты Марса вписывается додекаэдр, к который вписывается сфера орбиты Земли. А она описана около икосаэдра, в который вписана сфера орбиты Венеры. Сфера этой планеты описана около октаэдра, в который вписывается сфера Меркурия.</a:t>
            </a:r>
          </a:p>
          <a:p>
            <a:pPr marL="6350" indent="2063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Такая модель Солнечной системы (рис. 6) получила название  «Космического кубка» Кеплера. Результаты своих вычислений учёный опубликовал в книге «Тайна мироздания». Он считал, что тайна Вселенной раскрыта. </a:t>
            </a:r>
          </a:p>
          <a:p>
            <a:pPr marL="6350" indent="2063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Год за годом учёный уточнял свои наблюдения, перепроверял данные коллег, но, наконец, нашёл в себе силы отказаться от заманчивой гипотезы. Однако её следы просматриваются в третьем законе Кеплера, где говориться о кубах средних расстояний от Солнца. </a:t>
            </a:r>
          </a:p>
        </p:txBody>
      </p:sp>
      <p:pic>
        <p:nvPicPr>
          <p:cNvPr id="6" name="Picture 14" descr="Рисунок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2620962" cy="2663825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5002213"/>
            <a:ext cx="3178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 Солнечной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  И. Кеплера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786063" y="1428750"/>
            <a:ext cx="6357937" cy="5332413"/>
          </a:xfrm>
        </p:spPr>
        <p:txBody>
          <a:bodyPr/>
          <a:lstStyle/>
          <a:p>
            <a:pPr marL="0" indent="20638" algn="just" eaLnBrk="1" hangingPunct="1">
              <a:lnSpc>
                <a:spcPct val="65000"/>
              </a:lnSpc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Идеи Платона и Кеплера о связи правильных многогранников с гармоничным устройством мира и в наше время нашли своё продолжение в интересной научной гипотезе, которую в начале 80-х гг. высказали московские инженеры В. Макаров и В. Морозов. Они считают, что ядро Земли имеет форму и свойства растущего кристалла, оказывающего воздействие на развитие всех природных процессов, идущих на планете. Лучи этого кристалла, а точнее, его силовое поле, обуславливают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икосаэдро-додекаэдровую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структуру Земли (рис. 7).  Она проявляется в том, что в земной коре как бы  проступают проекции вписанных в земной шар правильных  многогранников: икосаэдра и додекаэдра.</a:t>
            </a:r>
          </a:p>
          <a:p>
            <a:pPr marL="0" indent="20638" algn="just" eaLnBrk="1" hangingPunct="1">
              <a:lnSpc>
                <a:spcPct val="65000"/>
              </a:lnSpc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Многие залежи полезных ископаемых тянутся вдоль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икосаэдро-додекаэдровой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сетки; 62 вершины и середины рёбер многогранников, называемых авторами узлами, обладают рядом специфических свойств, позволяющих объяснить некоторые непонятные явления. Здесь располагаются очаги древнейших культур и цивилизаций: Перу, Северная Монголия, Гаити, Обская культура и другие. В этих точках наблюдаются максимумы и минимумы атмосферного давления, гигантские завихрения Мирового океана. В этих узлах находятся озеро Лох-Несс, Бермудский треугольник. </a:t>
            </a:r>
          </a:p>
          <a:p>
            <a:pPr marL="0" indent="20638" algn="just" eaLnBrk="1" hangingPunct="1">
              <a:lnSpc>
                <a:spcPct val="65000"/>
              </a:lnSpc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Дальнейшие исследования Земли, возможно, определят отношение к этой научной гипотезе, в которой, как видно, правильные многогранники занимают важное место.</a:t>
            </a:r>
          </a:p>
        </p:txBody>
      </p:sp>
      <p:pic>
        <p:nvPicPr>
          <p:cNvPr id="5" name="Picture 11" descr="Рисунок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2005020"/>
            <a:ext cx="2663825" cy="2566988"/>
          </a:xfrm>
          <a:prstGeom prst="rect">
            <a:avLst/>
          </a:prstGeom>
          <a:noFill/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292225" y="384175"/>
            <a:ext cx="813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</a:rPr>
              <a:t>Икосаэдро-додекаэдровая </a:t>
            </a:r>
          </a:p>
          <a:p>
            <a:pPr eaLnBrk="1" hangingPunct="1">
              <a:lnSpc>
                <a:spcPct val="6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</a:rPr>
              <a:t> структура Земли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7163"/>
            <a:ext cx="849471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</a:rPr>
              <a:t>Правильные многогранники и природа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71813" y="1785938"/>
            <a:ext cx="6000750" cy="20002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Правильные многогранники встречаются в живой природе. Например, скелет одноклеточного организма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феодарии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форме напоминает икосаэдр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Чем же вызвана такая природная геометризация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феодарий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По-видимому, тем, что из всех многогранников с тем же числом граней именно икосаэдр имеет наибольший объём при наименьшей площади поверхности. Это свойство помогает морскому организму преодолевать давление водной толщи.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Рисунок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982788"/>
            <a:ext cx="28575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25717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7688" y="1643063"/>
            <a:ext cx="4572000" cy="3933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Правильные многогранники – самые «выгодные» фигуры.  И  природа этим широко пользуется. Подтверждением  тому  служит  форма  некоторых кристаллов.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Взять хотя бы поваренную соль, без которой мы  не  можем обойтись. Известно, что она растворима в воде, служит проводником электрического тока. А кристаллы поваренной соли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имеют форму куба.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3929063"/>
            <a:ext cx="26908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7163"/>
            <a:ext cx="849471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</a:rPr>
              <a:t>Правильные многогранники и природа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000500" y="1570038"/>
            <a:ext cx="5143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0638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Правильных многогранников вызывающе мало, но этот весьма скромный по численности отряд сумел пробраться в самые глубины различных наук.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indent="20638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Л. Кэрролл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457575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3" y="1714500"/>
            <a:ext cx="4572000" cy="4229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производстве алюминия пользуются алюминиево-калиевыми кварцами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монокристалл которых имеет форму правильного октаэдра.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Получение серной кислоты, железа, особых сортов цемента не обходится без сернистого колчедана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Кристаллы этого химического вещества имеют форму додекаэдра.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7163"/>
            <a:ext cx="849471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</a:rPr>
              <a:t>Правильные многогранники и природа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33575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7625" y="1428750"/>
            <a:ext cx="5286375" cy="504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разных химических реакциях применяется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сурьменистый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сернокислый натрий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SbO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вещество, синтезированное учёными. Кристалл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сурьменистого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сернокислого натрия имеет форму тетраэдра.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Последний правильный многогранник  –  икосаэдр  передаёт  форму  кристаллов  бора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(В).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своё время бор использовался для создания полупроводников первого поколения.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7163"/>
            <a:ext cx="849471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</a:rPr>
              <a:t>Правильные многогранники и природа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Дюрер. Меланхолия</a:t>
            </a:r>
          </a:p>
        </p:txBody>
      </p:sp>
      <p:pic>
        <p:nvPicPr>
          <p:cNvPr id="24579" name="Picture 4" descr="Геометрия 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75" y="1285875"/>
            <a:ext cx="4516438" cy="5457825"/>
          </a:xfrm>
        </p:spPr>
      </p:pic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4092E-E97F-4252-B0FA-E4AEFE39C608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743200" y="285750"/>
            <a:ext cx="582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</a:rPr>
              <a:t>Сальвадор Дали</a:t>
            </a:r>
          </a:p>
          <a:p>
            <a:pPr eaLnBrk="1" hangingPunct="1"/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</a:rPr>
              <a:t>«Тайная вечеря»</a:t>
            </a:r>
          </a:p>
        </p:txBody>
      </p:sp>
      <p:pic>
        <p:nvPicPr>
          <p:cNvPr id="25603" name="Picture 7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317" y="1844824"/>
            <a:ext cx="7143750" cy="408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26627" name="Picture 7" descr="megravit_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1428750"/>
            <a:ext cx="56626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ГРАВЮРА ГОЛАНДСКОГО ХУДОЖНИКА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МАУРИЦА КОРНЕЛИУСА ЭШЕРА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«СИЛЫ ГРАВИТАЦИИ»</a:t>
            </a: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endParaRPr lang="ru-RU" altLang="ru-RU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43063"/>
            <a:ext cx="8229600" cy="1298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Правильный многогранник, у которого грани правильные треугольники и в каждой вершине сходится по три ребра и по три грани. У тетраэдра: 4 грани, четыре вершины и 6 ребер.</a:t>
            </a: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833438" y="5637213"/>
            <a:ext cx="18716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2705100" y="5492750"/>
            <a:ext cx="10810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V="1">
            <a:off x="833438" y="5492750"/>
            <a:ext cx="295275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H="1">
            <a:off x="833438" y="3187700"/>
            <a:ext cx="1439862" cy="244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2273300" y="3187700"/>
            <a:ext cx="431800" cy="324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2273300" y="3187700"/>
            <a:ext cx="1512888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4192588" y="4365625"/>
            <a:ext cx="340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80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7658" name="AutoShape 14"/>
          <p:cNvSpPr>
            <a:spLocks noChangeArrowheads="1"/>
          </p:cNvSpPr>
          <p:nvPr/>
        </p:nvSpPr>
        <p:spPr bwMode="auto">
          <a:xfrm>
            <a:off x="2201863" y="3116263"/>
            <a:ext cx="142875" cy="1444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9" name="AutoShape 15"/>
          <p:cNvSpPr>
            <a:spLocks noChangeArrowheads="1"/>
          </p:cNvSpPr>
          <p:nvPr/>
        </p:nvSpPr>
        <p:spPr bwMode="auto">
          <a:xfrm>
            <a:off x="3641725" y="5421313"/>
            <a:ext cx="142875" cy="1444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0" name="AutoShape 16"/>
          <p:cNvSpPr>
            <a:spLocks noChangeArrowheads="1"/>
          </p:cNvSpPr>
          <p:nvPr/>
        </p:nvSpPr>
        <p:spPr bwMode="auto">
          <a:xfrm>
            <a:off x="833438" y="5564188"/>
            <a:ext cx="142875" cy="1444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1" name="AutoShape 17"/>
          <p:cNvSpPr>
            <a:spLocks noChangeArrowheads="1"/>
          </p:cNvSpPr>
          <p:nvPr/>
        </p:nvSpPr>
        <p:spPr bwMode="auto">
          <a:xfrm>
            <a:off x="2633663" y="6356350"/>
            <a:ext cx="142875" cy="1444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62" name="Picture 19" descr="тетраэдр"/>
          <p:cNvPicPr>
            <a:picLocks noChangeAspect="1" noChangeArrowheads="1"/>
          </p:cNvPicPr>
          <p:nvPr/>
        </p:nvPicPr>
        <p:blipFill>
          <a:blip r:embed="rId2" cstate="print">
            <a:lum bright="30000" contras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3143250"/>
            <a:ext cx="3311525" cy="3311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3" name="Rectangle 20"/>
          <p:cNvSpPr>
            <a:spLocks noChangeArrowheads="1"/>
          </p:cNvSpPr>
          <p:nvPr/>
        </p:nvSpPr>
        <p:spPr bwMode="auto">
          <a:xfrm>
            <a:off x="684213" y="404813"/>
            <a:ext cx="8135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 Black" pitchFamily="34" charset="0"/>
              </a:rPr>
              <a:t>ТЕТРАЭДР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611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 ОКТАЭДР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92250"/>
            <a:ext cx="85344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Правильный многогранник, у которого грани- правильные треугольники и в каждой вершине сходится  по четыре ребра и по четыре  грани. У октаэдра: 8 граней, 6 вершин и 12 ребер</a:t>
            </a:r>
          </a:p>
        </p:txBody>
      </p:sp>
      <p:pic>
        <p:nvPicPr>
          <p:cNvPr id="28676" name="Picture 31" descr="октаэд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7288" y="2997200"/>
            <a:ext cx="3390900" cy="2517775"/>
          </a:xfrm>
        </p:spPr>
      </p:pic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23C90-D7E5-47AF-9A23-1A1135233F56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1331913" y="4006850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2124075" y="46545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Line 6"/>
          <p:cNvSpPr>
            <a:spLocks noChangeShapeType="1"/>
          </p:cNvSpPr>
          <p:nvPr/>
        </p:nvSpPr>
        <p:spPr bwMode="auto">
          <a:xfrm>
            <a:off x="1331913" y="400685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1" name="Line 7"/>
          <p:cNvSpPr>
            <a:spLocks noChangeShapeType="1"/>
          </p:cNvSpPr>
          <p:nvPr/>
        </p:nvSpPr>
        <p:spPr bwMode="auto">
          <a:xfrm>
            <a:off x="2700338" y="4006850"/>
            <a:ext cx="719137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2" name="Line 8"/>
          <p:cNvSpPr>
            <a:spLocks noChangeShapeType="1"/>
          </p:cNvSpPr>
          <p:nvPr/>
        </p:nvSpPr>
        <p:spPr bwMode="auto">
          <a:xfrm flipH="1">
            <a:off x="2124075" y="3214688"/>
            <a:ext cx="4318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Line 9"/>
          <p:cNvSpPr>
            <a:spLocks noChangeShapeType="1"/>
          </p:cNvSpPr>
          <p:nvPr/>
        </p:nvSpPr>
        <p:spPr bwMode="auto">
          <a:xfrm flipH="1">
            <a:off x="1331913" y="321468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Line 10"/>
          <p:cNvSpPr>
            <a:spLocks noChangeShapeType="1"/>
          </p:cNvSpPr>
          <p:nvPr/>
        </p:nvSpPr>
        <p:spPr bwMode="auto">
          <a:xfrm>
            <a:off x="2555875" y="3286125"/>
            <a:ext cx="1444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1"/>
          <p:cNvSpPr>
            <a:spLocks noChangeShapeType="1"/>
          </p:cNvSpPr>
          <p:nvPr/>
        </p:nvSpPr>
        <p:spPr bwMode="auto">
          <a:xfrm>
            <a:off x="2555875" y="3286125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2"/>
          <p:cNvSpPr>
            <a:spLocks noChangeShapeType="1"/>
          </p:cNvSpPr>
          <p:nvPr/>
        </p:nvSpPr>
        <p:spPr bwMode="auto">
          <a:xfrm flipH="1" flipV="1">
            <a:off x="2124075" y="4654550"/>
            <a:ext cx="2873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7" name="Line 13"/>
          <p:cNvSpPr>
            <a:spLocks noChangeShapeType="1"/>
          </p:cNvSpPr>
          <p:nvPr/>
        </p:nvSpPr>
        <p:spPr bwMode="auto">
          <a:xfrm>
            <a:off x="1331913" y="4006850"/>
            <a:ext cx="10795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8" name="Line 14"/>
          <p:cNvSpPr>
            <a:spLocks noChangeShapeType="1"/>
          </p:cNvSpPr>
          <p:nvPr/>
        </p:nvSpPr>
        <p:spPr bwMode="auto">
          <a:xfrm flipH="1">
            <a:off x="2411413" y="4006850"/>
            <a:ext cx="288925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9" name="Line 15"/>
          <p:cNvSpPr>
            <a:spLocks noChangeShapeType="1"/>
          </p:cNvSpPr>
          <p:nvPr/>
        </p:nvSpPr>
        <p:spPr bwMode="auto">
          <a:xfrm flipH="1">
            <a:off x="2339975" y="4654550"/>
            <a:ext cx="10795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0" name="Text Box 16"/>
          <p:cNvSpPr txBox="1">
            <a:spLocks noChangeArrowheads="1"/>
          </p:cNvSpPr>
          <p:nvPr/>
        </p:nvSpPr>
        <p:spPr bwMode="auto">
          <a:xfrm>
            <a:off x="1547813" y="620713"/>
            <a:ext cx="590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Verdana" pitchFamily="34" charset="0"/>
            </a:endParaRPr>
          </a:p>
        </p:txBody>
      </p:sp>
      <p:sp>
        <p:nvSpPr>
          <p:cNvPr id="28691" name="Text Box 17"/>
          <p:cNvSpPr txBox="1">
            <a:spLocks noChangeArrowheads="1"/>
          </p:cNvSpPr>
          <p:nvPr/>
        </p:nvSpPr>
        <p:spPr bwMode="auto">
          <a:xfrm>
            <a:off x="4356100" y="2492375"/>
            <a:ext cx="381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latin typeface="Verdana" pitchFamily="34" charset="0"/>
              </a:rPr>
              <a:t>  </a:t>
            </a:r>
            <a:endParaRPr lang="ru-RU" altLang="ru-RU" sz="32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8692" name="AutoShape 18"/>
          <p:cNvSpPr>
            <a:spLocks noChangeArrowheads="1"/>
          </p:cNvSpPr>
          <p:nvPr/>
        </p:nvSpPr>
        <p:spPr bwMode="auto">
          <a:xfrm>
            <a:off x="3348038" y="4583113"/>
            <a:ext cx="71437" cy="730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3" name="AutoShape 20"/>
          <p:cNvSpPr>
            <a:spLocks noChangeArrowheads="1"/>
          </p:cNvSpPr>
          <p:nvPr/>
        </p:nvSpPr>
        <p:spPr bwMode="auto">
          <a:xfrm>
            <a:off x="1331913" y="4006850"/>
            <a:ext cx="71437" cy="698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4" name="AutoShape 21"/>
          <p:cNvSpPr>
            <a:spLocks noChangeArrowheads="1"/>
          </p:cNvSpPr>
          <p:nvPr/>
        </p:nvSpPr>
        <p:spPr bwMode="auto">
          <a:xfrm flipH="1">
            <a:off x="2484438" y="3214688"/>
            <a:ext cx="71437" cy="10001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5" name="AutoShape 22"/>
          <p:cNvSpPr>
            <a:spLocks noChangeArrowheads="1"/>
          </p:cNvSpPr>
          <p:nvPr/>
        </p:nvSpPr>
        <p:spPr bwMode="auto">
          <a:xfrm>
            <a:off x="2627313" y="4006850"/>
            <a:ext cx="73025" cy="714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6" name="AutoShape 23"/>
          <p:cNvSpPr>
            <a:spLocks noChangeArrowheads="1"/>
          </p:cNvSpPr>
          <p:nvPr/>
        </p:nvSpPr>
        <p:spPr bwMode="auto">
          <a:xfrm>
            <a:off x="2339975" y="5302250"/>
            <a:ext cx="71438" cy="698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7" name="AutoShape 24"/>
          <p:cNvSpPr>
            <a:spLocks noChangeArrowheads="1"/>
          </p:cNvSpPr>
          <p:nvPr/>
        </p:nvSpPr>
        <p:spPr bwMode="auto">
          <a:xfrm>
            <a:off x="2051050" y="4583113"/>
            <a:ext cx="71438" cy="6985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ИКОСОЭДР</a:t>
            </a:r>
          </a:p>
        </p:txBody>
      </p:sp>
      <p:pic>
        <p:nvPicPr>
          <p:cNvPr id="29699" name="Picture 47" descr="икосаэд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0" y="4429125"/>
            <a:ext cx="2066925" cy="2028825"/>
          </a:xfrm>
        </p:spPr>
      </p:pic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5CAD6-41CE-41F9-9D7C-AC906E3DBFB3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9701" name="Line 3"/>
          <p:cNvSpPr>
            <a:spLocks noChangeShapeType="1"/>
          </p:cNvSpPr>
          <p:nvPr/>
        </p:nvSpPr>
        <p:spPr bwMode="auto">
          <a:xfrm>
            <a:off x="1504950" y="3495675"/>
            <a:ext cx="24907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1504950" y="3495675"/>
            <a:ext cx="1217613" cy="182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4059238" y="3495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 flipH="1">
            <a:off x="2722563" y="3495675"/>
            <a:ext cx="1336675" cy="182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 flipH="1">
            <a:off x="1504950" y="2060575"/>
            <a:ext cx="1338263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2916238" y="2133600"/>
            <a:ext cx="1150937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 flipV="1">
            <a:off x="900113" y="2060575"/>
            <a:ext cx="1943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 flipH="1">
            <a:off x="4059238" y="2997200"/>
            <a:ext cx="5842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2771775" y="2060575"/>
            <a:ext cx="18716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900113" y="29749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1" name="Line 13"/>
          <p:cNvSpPr>
            <a:spLocks noChangeShapeType="1"/>
          </p:cNvSpPr>
          <p:nvPr/>
        </p:nvSpPr>
        <p:spPr bwMode="auto">
          <a:xfrm>
            <a:off x="4667250" y="29749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 flipH="1">
            <a:off x="2722563" y="5064125"/>
            <a:ext cx="1944687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3" name="Line 15"/>
          <p:cNvSpPr>
            <a:spLocks noChangeShapeType="1"/>
          </p:cNvSpPr>
          <p:nvPr/>
        </p:nvSpPr>
        <p:spPr bwMode="auto">
          <a:xfrm>
            <a:off x="900113" y="5064125"/>
            <a:ext cx="1800225" cy="1173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4" name="Line 16"/>
          <p:cNvSpPr>
            <a:spLocks noChangeShapeType="1"/>
          </p:cNvSpPr>
          <p:nvPr/>
        </p:nvSpPr>
        <p:spPr bwMode="auto">
          <a:xfrm>
            <a:off x="2722563" y="53228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5" name="Line 17"/>
          <p:cNvSpPr>
            <a:spLocks noChangeShapeType="1"/>
          </p:cNvSpPr>
          <p:nvPr/>
        </p:nvSpPr>
        <p:spPr bwMode="auto">
          <a:xfrm flipH="1">
            <a:off x="900113" y="3495675"/>
            <a:ext cx="604837" cy="156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>
            <a:off x="900113" y="5064125"/>
            <a:ext cx="1822450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7" name="Line 19"/>
          <p:cNvSpPr>
            <a:spLocks noChangeShapeType="1"/>
          </p:cNvSpPr>
          <p:nvPr/>
        </p:nvSpPr>
        <p:spPr bwMode="auto">
          <a:xfrm flipV="1">
            <a:off x="2722563" y="5064125"/>
            <a:ext cx="1944687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8" name="Line 20"/>
          <p:cNvSpPr>
            <a:spLocks noChangeShapeType="1"/>
          </p:cNvSpPr>
          <p:nvPr/>
        </p:nvSpPr>
        <p:spPr bwMode="auto">
          <a:xfrm>
            <a:off x="4067175" y="3500438"/>
            <a:ext cx="608013" cy="156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9" name="Line 21"/>
          <p:cNvSpPr>
            <a:spLocks noChangeShapeType="1"/>
          </p:cNvSpPr>
          <p:nvPr/>
        </p:nvSpPr>
        <p:spPr bwMode="auto">
          <a:xfrm flipH="1" flipV="1">
            <a:off x="900113" y="2974975"/>
            <a:ext cx="849312" cy="1697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Line 22"/>
          <p:cNvSpPr>
            <a:spLocks noChangeShapeType="1"/>
          </p:cNvSpPr>
          <p:nvPr/>
        </p:nvSpPr>
        <p:spPr bwMode="auto">
          <a:xfrm flipH="1">
            <a:off x="900113" y="4672013"/>
            <a:ext cx="849312" cy="392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1" name="Line 23"/>
          <p:cNvSpPr>
            <a:spLocks noChangeShapeType="1"/>
          </p:cNvSpPr>
          <p:nvPr/>
        </p:nvSpPr>
        <p:spPr bwMode="auto">
          <a:xfrm flipH="1">
            <a:off x="1749425" y="2713038"/>
            <a:ext cx="973138" cy="195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2" name="Line 24"/>
          <p:cNvSpPr>
            <a:spLocks noChangeShapeType="1"/>
          </p:cNvSpPr>
          <p:nvPr/>
        </p:nvSpPr>
        <p:spPr bwMode="auto">
          <a:xfrm>
            <a:off x="2700338" y="2708275"/>
            <a:ext cx="1223962" cy="1944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3" name="Line 25"/>
          <p:cNvSpPr>
            <a:spLocks noChangeShapeType="1"/>
          </p:cNvSpPr>
          <p:nvPr/>
        </p:nvSpPr>
        <p:spPr bwMode="auto">
          <a:xfrm>
            <a:off x="1749425" y="4672013"/>
            <a:ext cx="2189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4" name="Line 26"/>
          <p:cNvSpPr>
            <a:spLocks noChangeShapeType="1"/>
          </p:cNvSpPr>
          <p:nvPr/>
        </p:nvSpPr>
        <p:spPr bwMode="auto">
          <a:xfrm>
            <a:off x="3938588" y="4672013"/>
            <a:ext cx="728662" cy="392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5" name="Line 27"/>
          <p:cNvSpPr>
            <a:spLocks noChangeShapeType="1"/>
          </p:cNvSpPr>
          <p:nvPr/>
        </p:nvSpPr>
        <p:spPr bwMode="auto">
          <a:xfrm>
            <a:off x="1749425" y="4672013"/>
            <a:ext cx="973138" cy="1565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6" name="Line 28"/>
          <p:cNvSpPr>
            <a:spLocks noChangeShapeType="1"/>
          </p:cNvSpPr>
          <p:nvPr/>
        </p:nvSpPr>
        <p:spPr bwMode="auto">
          <a:xfrm flipH="1">
            <a:off x="2722563" y="4672013"/>
            <a:ext cx="1216025" cy="1565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7" name="Line 29"/>
          <p:cNvSpPr>
            <a:spLocks noChangeShapeType="1"/>
          </p:cNvSpPr>
          <p:nvPr/>
        </p:nvSpPr>
        <p:spPr bwMode="auto">
          <a:xfrm flipH="1">
            <a:off x="3938588" y="3105150"/>
            <a:ext cx="728662" cy="1566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8" name="Line 30"/>
          <p:cNvSpPr>
            <a:spLocks noChangeShapeType="1"/>
          </p:cNvSpPr>
          <p:nvPr/>
        </p:nvSpPr>
        <p:spPr bwMode="auto">
          <a:xfrm>
            <a:off x="2722563" y="2192338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9" name="Line 31"/>
          <p:cNvSpPr>
            <a:spLocks noChangeShapeType="1"/>
          </p:cNvSpPr>
          <p:nvPr/>
        </p:nvSpPr>
        <p:spPr bwMode="auto">
          <a:xfrm flipH="1">
            <a:off x="2722563" y="2060575"/>
            <a:ext cx="120650" cy="652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0" name="Line 32"/>
          <p:cNvSpPr>
            <a:spLocks noChangeShapeType="1"/>
          </p:cNvSpPr>
          <p:nvPr/>
        </p:nvSpPr>
        <p:spPr bwMode="auto">
          <a:xfrm flipH="1">
            <a:off x="900113" y="2713038"/>
            <a:ext cx="1822450" cy="261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1" name="Line 33"/>
          <p:cNvSpPr>
            <a:spLocks noChangeShapeType="1"/>
          </p:cNvSpPr>
          <p:nvPr/>
        </p:nvSpPr>
        <p:spPr bwMode="auto">
          <a:xfrm>
            <a:off x="2722563" y="2713038"/>
            <a:ext cx="1820862" cy="261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2" name="Text Box 35"/>
          <p:cNvSpPr txBox="1">
            <a:spLocks noChangeArrowheads="1"/>
          </p:cNvSpPr>
          <p:nvPr/>
        </p:nvSpPr>
        <p:spPr bwMode="auto">
          <a:xfrm>
            <a:off x="4371975" y="2133600"/>
            <a:ext cx="3584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9733" name="Text Box 36"/>
          <p:cNvSpPr txBox="1">
            <a:spLocks noChangeArrowheads="1"/>
          </p:cNvSpPr>
          <p:nvPr/>
        </p:nvSpPr>
        <p:spPr bwMode="auto">
          <a:xfrm>
            <a:off x="4859338" y="2133600"/>
            <a:ext cx="3168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9734" name="Text Box 37"/>
          <p:cNvSpPr txBox="1">
            <a:spLocks noChangeArrowheads="1"/>
          </p:cNvSpPr>
          <p:nvPr/>
        </p:nvSpPr>
        <p:spPr bwMode="auto">
          <a:xfrm>
            <a:off x="4984750" y="1193800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80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9735" name="AutoShape 38"/>
          <p:cNvSpPr>
            <a:spLocks noChangeArrowheads="1"/>
          </p:cNvSpPr>
          <p:nvPr/>
        </p:nvSpPr>
        <p:spPr bwMode="auto">
          <a:xfrm>
            <a:off x="3995738" y="3500438"/>
            <a:ext cx="71437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6" name="AutoShape 39"/>
          <p:cNvSpPr>
            <a:spLocks noChangeArrowheads="1"/>
          </p:cNvSpPr>
          <p:nvPr/>
        </p:nvSpPr>
        <p:spPr bwMode="auto">
          <a:xfrm>
            <a:off x="4643438" y="2924175"/>
            <a:ext cx="71437" cy="714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7" name="AutoShape 40"/>
          <p:cNvSpPr>
            <a:spLocks noChangeArrowheads="1"/>
          </p:cNvSpPr>
          <p:nvPr/>
        </p:nvSpPr>
        <p:spPr bwMode="auto">
          <a:xfrm>
            <a:off x="4572000" y="5013325"/>
            <a:ext cx="71438" cy="714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8" name="AutoShape 41"/>
          <p:cNvSpPr>
            <a:spLocks noChangeArrowheads="1"/>
          </p:cNvSpPr>
          <p:nvPr/>
        </p:nvSpPr>
        <p:spPr bwMode="auto">
          <a:xfrm>
            <a:off x="2700338" y="5300663"/>
            <a:ext cx="71437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9" name="AutoShape 42"/>
          <p:cNvSpPr>
            <a:spLocks noChangeArrowheads="1"/>
          </p:cNvSpPr>
          <p:nvPr/>
        </p:nvSpPr>
        <p:spPr bwMode="auto">
          <a:xfrm>
            <a:off x="1476375" y="3500438"/>
            <a:ext cx="71438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40" name="AutoShape 43"/>
          <p:cNvSpPr>
            <a:spLocks noChangeArrowheads="1"/>
          </p:cNvSpPr>
          <p:nvPr/>
        </p:nvSpPr>
        <p:spPr bwMode="auto">
          <a:xfrm>
            <a:off x="2771775" y="2060575"/>
            <a:ext cx="71438" cy="714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3" name="Text Box 44"/>
          <p:cNvSpPr txBox="1">
            <a:spLocks noChangeArrowheads="1"/>
          </p:cNvSpPr>
          <p:nvPr/>
        </p:nvSpPr>
        <p:spPr bwMode="auto">
          <a:xfrm>
            <a:off x="4929188" y="1651000"/>
            <a:ext cx="4214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Правильный многогранник, у которого грани - правильные  треугольники и в вершине сходится по пять рёбер и граней. У икосаэдра:20 граней, 12 вершин и 30 ребер</a:t>
            </a:r>
          </a:p>
        </p:txBody>
      </p:sp>
      <p:sp>
        <p:nvSpPr>
          <p:cNvPr id="29742" name="Line 45"/>
          <p:cNvSpPr>
            <a:spLocks noChangeShapeType="1"/>
          </p:cNvSpPr>
          <p:nvPr/>
        </p:nvSpPr>
        <p:spPr bwMode="auto">
          <a:xfrm>
            <a:off x="900113" y="2997200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333375"/>
            <a:ext cx="8218487" cy="64611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КУБ</a:t>
            </a:r>
          </a:p>
        </p:txBody>
      </p:sp>
      <p:pic>
        <p:nvPicPr>
          <p:cNvPr id="30723" name="Picture 29" descr="ку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" b="-175"/>
          <a:stretch>
            <a:fillRect/>
          </a:stretch>
        </p:blipFill>
        <p:spPr>
          <a:xfrm>
            <a:off x="5076825" y="2774950"/>
            <a:ext cx="3455988" cy="2797175"/>
          </a:xfrm>
        </p:spPr>
      </p:pic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4644D-F48A-4D72-9655-1020FB7D1465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30725" name="Line 3"/>
          <p:cNvSpPr>
            <a:spLocks noChangeShapeType="1"/>
          </p:cNvSpPr>
          <p:nvPr/>
        </p:nvSpPr>
        <p:spPr bwMode="auto">
          <a:xfrm>
            <a:off x="714375" y="3481388"/>
            <a:ext cx="1588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>
            <a:off x="3306763" y="3481388"/>
            <a:ext cx="1587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714375" y="3481388"/>
            <a:ext cx="2592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>
            <a:off x="714375" y="5713413"/>
            <a:ext cx="2592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 flipH="1">
            <a:off x="714375" y="2617788"/>
            <a:ext cx="10080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 flipH="1">
            <a:off x="3306763" y="2617788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1722438" y="2617788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10"/>
          <p:cNvSpPr>
            <a:spLocks noChangeShapeType="1"/>
          </p:cNvSpPr>
          <p:nvPr/>
        </p:nvSpPr>
        <p:spPr bwMode="auto">
          <a:xfrm>
            <a:off x="1722438" y="2617788"/>
            <a:ext cx="1587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1"/>
          <p:cNvSpPr>
            <a:spLocks noChangeShapeType="1"/>
          </p:cNvSpPr>
          <p:nvPr/>
        </p:nvSpPr>
        <p:spPr bwMode="auto">
          <a:xfrm>
            <a:off x="4314825" y="2617788"/>
            <a:ext cx="1588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2"/>
          <p:cNvSpPr>
            <a:spLocks noChangeShapeType="1"/>
          </p:cNvSpPr>
          <p:nvPr/>
        </p:nvSpPr>
        <p:spPr bwMode="auto">
          <a:xfrm flipH="1">
            <a:off x="3306763" y="4849813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Line 13"/>
          <p:cNvSpPr>
            <a:spLocks noChangeShapeType="1"/>
          </p:cNvSpPr>
          <p:nvPr/>
        </p:nvSpPr>
        <p:spPr bwMode="auto">
          <a:xfrm flipH="1">
            <a:off x="714375" y="4849813"/>
            <a:ext cx="1008063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6" name="Line 14"/>
          <p:cNvSpPr>
            <a:spLocks noChangeShapeType="1"/>
          </p:cNvSpPr>
          <p:nvPr/>
        </p:nvSpPr>
        <p:spPr bwMode="auto">
          <a:xfrm>
            <a:off x="1722438" y="4849813"/>
            <a:ext cx="2519362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Text Box 15"/>
          <p:cNvSpPr txBox="1">
            <a:spLocks noChangeArrowheads="1"/>
          </p:cNvSpPr>
          <p:nvPr/>
        </p:nvSpPr>
        <p:spPr bwMode="auto">
          <a:xfrm>
            <a:off x="5292725" y="3573463"/>
            <a:ext cx="302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>
                <a:solidFill>
                  <a:schemeClr val="bg2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30738" name="Text Box 16"/>
          <p:cNvSpPr txBox="1">
            <a:spLocks noChangeArrowheads="1"/>
          </p:cNvSpPr>
          <p:nvPr/>
        </p:nvSpPr>
        <p:spPr bwMode="auto">
          <a:xfrm>
            <a:off x="5703888" y="4581525"/>
            <a:ext cx="24685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80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30739" name="AutoShape 17"/>
          <p:cNvSpPr>
            <a:spLocks noChangeArrowheads="1"/>
          </p:cNvSpPr>
          <p:nvPr/>
        </p:nvSpPr>
        <p:spPr bwMode="auto">
          <a:xfrm>
            <a:off x="714375" y="34813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0" name="AutoShape 18"/>
          <p:cNvSpPr>
            <a:spLocks noChangeArrowheads="1"/>
          </p:cNvSpPr>
          <p:nvPr/>
        </p:nvSpPr>
        <p:spPr bwMode="auto">
          <a:xfrm>
            <a:off x="3233738" y="34813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1" name="AutoShape 19"/>
          <p:cNvSpPr>
            <a:spLocks noChangeArrowheads="1"/>
          </p:cNvSpPr>
          <p:nvPr/>
        </p:nvSpPr>
        <p:spPr bwMode="auto">
          <a:xfrm>
            <a:off x="4241800" y="26177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2" name="AutoShape 20"/>
          <p:cNvSpPr>
            <a:spLocks noChangeArrowheads="1"/>
          </p:cNvSpPr>
          <p:nvPr/>
        </p:nvSpPr>
        <p:spPr bwMode="auto">
          <a:xfrm>
            <a:off x="1651000" y="26177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3" name="AutoShape 21"/>
          <p:cNvSpPr>
            <a:spLocks noChangeArrowheads="1"/>
          </p:cNvSpPr>
          <p:nvPr/>
        </p:nvSpPr>
        <p:spPr bwMode="auto">
          <a:xfrm>
            <a:off x="4241800" y="47767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4" name="AutoShape 22"/>
          <p:cNvSpPr>
            <a:spLocks noChangeArrowheads="1"/>
          </p:cNvSpPr>
          <p:nvPr/>
        </p:nvSpPr>
        <p:spPr bwMode="auto">
          <a:xfrm>
            <a:off x="1722438" y="47767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5" name="AutoShape 23"/>
          <p:cNvSpPr>
            <a:spLocks noChangeArrowheads="1"/>
          </p:cNvSpPr>
          <p:nvPr/>
        </p:nvSpPr>
        <p:spPr bwMode="auto">
          <a:xfrm>
            <a:off x="714375" y="5641975"/>
            <a:ext cx="73025" cy="714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6" name="AutoShape 24"/>
          <p:cNvSpPr>
            <a:spLocks noChangeArrowheads="1"/>
          </p:cNvSpPr>
          <p:nvPr/>
        </p:nvSpPr>
        <p:spPr bwMode="auto">
          <a:xfrm>
            <a:off x="3233738" y="5641975"/>
            <a:ext cx="73025" cy="71438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7" name="AutoShape 25"/>
          <p:cNvSpPr>
            <a:spLocks noChangeArrowheads="1"/>
          </p:cNvSpPr>
          <p:nvPr/>
        </p:nvSpPr>
        <p:spPr bwMode="auto">
          <a:xfrm>
            <a:off x="6154738" y="7748588"/>
            <a:ext cx="73025" cy="714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323850" y="1350963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-правильный многогранник, у которого грани – квадраты и в каждой вершине сходится по три ребра и три грани. У него: 6 граней, 8 вершин и 12 ребер.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7" descr="додекаэдр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3688" y="3857625"/>
            <a:ext cx="2076450" cy="2152650"/>
          </a:xfrm>
        </p:spPr>
      </p:pic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928688" y="1109663"/>
            <a:ext cx="84248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4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Правильный многогранник, у которого грани правильные пятиугольники и в каждой вершине сходится по три ребра и три грани. У додекаэдра:12 граней, 20 вершин и 30 ребер.000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2268538" y="34051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835150" y="3405188"/>
            <a:ext cx="4333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492500" y="3405188"/>
            <a:ext cx="4318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835150" y="4484688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2916238" y="4413250"/>
            <a:ext cx="10080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916238" y="513238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1908175" y="2973388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916238" y="2973388"/>
            <a:ext cx="935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8175" y="318928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3419475" y="31892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1042988" y="4484688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042988" y="38369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1042988" y="3189288"/>
            <a:ext cx="8651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924300" y="441325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851275" y="3189288"/>
            <a:ext cx="8651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716463" y="390842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1763713" y="60690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042988" y="4989513"/>
            <a:ext cx="7207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2916238" y="6069013"/>
            <a:ext cx="11509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4067175" y="4989513"/>
            <a:ext cx="6492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2916238" y="297338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2484438" y="57816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1763713" y="570865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348038" y="570865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1908175" y="4197350"/>
            <a:ext cx="1008063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916238" y="4197350"/>
            <a:ext cx="935037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3419475" y="4773613"/>
            <a:ext cx="431800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1908175" y="4700588"/>
            <a:ext cx="43180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1116013" y="3908425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3851275" y="3981450"/>
            <a:ext cx="865188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5364163" y="2708275"/>
            <a:ext cx="2879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 flipH="1">
            <a:off x="4643438" y="3908425"/>
            <a:ext cx="73025" cy="73025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80" name="TextBox 37"/>
          <p:cNvSpPr txBox="1">
            <a:spLocks noChangeArrowheads="1"/>
          </p:cNvSpPr>
          <p:nvPr/>
        </p:nvSpPr>
        <p:spPr bwMode="auto">
          <a:xfrm>
            <a:off x="3143250" y="500063"/>
            <a:ext cx="3019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 Black" pitchFamily="34" charset="0"/>
              </a:rPr>
              <a:t>Додекаэдр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214313"/>
            <a:ext cx="7496175" cy="1198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Определение многогранника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0" y="1304925"/>
            <a:ext cx="5715000" cy="3767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Многогранник – это часть пространства, ограниченная совокупностью конечного числа плоских многоугольников, соединённых таким образом, что каждая сторона любого многогранника является стороной ровно одного многоугольника. Многоугольники называются гранями, их стороны – рёбрами, а вершины – вершинами.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3213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80724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7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18573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Прямоугольник 7"/>
          <p:cNvSpPr>
            <a:spLocks noChangeArrowheads="1"/>
          </p:cNvSpPr>
          <p:nvPr/>
        </p:nvSpPr>
        <p:spPr bwMode="auto">
          <a:xfrm>
            <a:off x="2357438" y="54292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hlinkClick r:id="rId3"/>
              </a:rPr>
              <a:t>http://www.uni-giessen.de/~g013/polyhedron_movies/dual/ikosa-dodeka/index.html</a:t>
            </a:r>
            <a:r>
              <a:rPr lang="ru-RU" altLang="ru-RU"/>
              <a:t> </a:t>
            </a:r>
          </a:p>
        </p:txBody>
      </p:sp>
      <p:sp>
        <p:nvSpPr>
          <p:cNvPr id="33800" name="Прямоугольник 8"/>
          <p:cNvSpPr>
            <a:spLocks noChangeArrowheads="1"/>
          </p:cNvSpPr>
          <p:nvPr/>
        </p:nvSpPr>
        <p:spPr bwMode="auto">
          <a:xfrm>
            <a:off x="571500" y="29289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hlinkClick r:id="rId4"/>
              </a:rPr>
              <a:t>http://irkschool31.ucoz.ru/mathematika/mnogogranniki/5-cell.gif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Рисунок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1619250"/>
            <a:ext cx="24987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000500" y="1928813"/>
            <a:ext cx="4968875" cy="3879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количество граней, вершин и рёбер многогранника, изображённого на рисунке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выполнимость формулы Эйлера для данного многогранника.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070350" y="1538288"/>
            <a:ext cx="5216525" cy="4248150"/>
          </a:xfrm>
          <a:solidFill>
            <a:srgbClr val="CCFFFF">
              <a:alpha val="3922"/>
            </a:srgb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Многогранник называется правильным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если: 1) он выпуклый; 2) все его грани – равные друг другу правильные многоугольники ; 3) в каждой его вершине сходится одинаковое число ребер; 4) все его двугранные углы равны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197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268288" y="5857875"/>
            <a:ext cx="8661400" cy="928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Примером  правильного многогранника является куб, тетраэдр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2113084" cy="22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1285875" y="285750"/>
            <a:ext cx="734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 правильного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многогранника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3421">
            <a:off x="1354277" y="3455448"/>
            <a:ext cx="2500330" cy="23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4578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Сколько существует видов правильных многогранников?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813" y="139700"/>
            <a:ext cx="8643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        Начала  Евклида.</a:t>
            </a:r>
            <a:br>
              <a:rPr lang="ru-RU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</a:t>
            </a:r>
            <a:r>
              <a:rPr lang="ru-RU" sz="4400" b="1" i="1" kern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«В геометрии нет царского пути»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24300" y="1785938"/>
            <a:ext cx="52197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Главный труд Евклида – «Начала» (в оригинале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Стохейа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». «Начала» состоят из 13 книг, позднее к ним были прибавлены ещё 2.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Первые шесть книг посвящены планиметрии. Книги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VII – X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содержат теорию чисел,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XI, XII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XIII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книги «Начал» посвящены стереометрии.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 постулатов Евклида видно, что он представлял пространство как пустое, безграничное, изотропное и трёхмерное.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Интересно, что «Начала» Евклида открываются описанием построения правильного треугольника и заканчиваются изучением пяти правильных многогранных тел! В наше время они известны как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платоновы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тела.</a:t>
            </a:r>
          </a:p>
        </p:txBody>
      </p:sp>
      <p:pic>
        <p:nvPicPr>
          <p:cNvPr id="6" name="Picture 6" descr="euc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2873375" cy="3687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188" y="5857875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около 365 – 300 гг. до н.э.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Платон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3571875" y="1357313"/>
            <a:ext cx="5643563" cy="5324475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Платоновыми телами называются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правильные однородные выпуклые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многогранники.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Платоновы тела - трехмерный аналог плоских правильных многоугольников. Однако между двумерным и трехмерным случаями есть важное отличие: существует бесконечно много различных правильных многоугольников, но лишь пять различных правильных многогранников.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Доказательство этого факта известно уже более двух тысяч лет; этим доказательством и изучением пяти правильных тел завершаются "Начала" Евклида. </a:t>
            </a:r>
          </a:p>
        </p:txBody>
      </p:sp>
      <p:pic>
        <p:nvPicPr>
          <p:cNvPr id="5" name="Picture 5" descr="pp_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2707891" cy="3011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913" y="4848225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около 429 – 347 г.г. до н.э.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540" y="571480"/>
            <a:ext cx="2893806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8" y="2857500"/>
            <a:ext cx="6500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Правильные многогранники занимают видное место в идеалистической картине мира древнегреческого философа Платона. </a:t>
            </a:r>
          </a:p>
        </p:txBody>
      </p:sp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Платон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71438" y="1600200"/>
            <a:ext cx="6357937" cy="1685925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Изучение многогранников на протяжении всей истории велось не только с позиций дальнейшего их применения, но и с целью осмысления философских вопросов об устройстве Вселенной и природе, пространства.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2000" kern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4000504"/>
          <a:ext cx="7500990" cy="227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42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Олицетворение многогранников</a:t>
            </a:r>
          </a:p>
        </p:txBody>
      </p:sp>
      <p:pic>
        <p:nvPicPr>
          <p:cNvPr id="8" name="Picture 4" descr="Геометрия 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714620"/>
            <a:ext cx="1648177" cy="1500198"/>
          </a:xfrm>
        </p:spPr>
      </p:pic>
      <p:pic>
        <p:nvPicPr>
          <p:cNvPr id="9" name="Picture 6" descr="Геометрия 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2643182"/>
            <a:ext cx="1602360" cy="1571636"/>
          </a:xfrm>
        </p:spPr>
      </p:pic>
      <p:sp>
        <p:nvSpPr>
          <p:cNvPr id="10" name="Прямоугольник 9"/>
          <p:cNvSpPr/>
          <p:nvPr/>
        </p:nvSpPr>
        <p:spPr>
          <a:xfrm>
            <a:off x="1857375" y="2919413"/>
            <a:ext cx="31432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Тетраэдр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олицетворял огонь, поскольку его вершина устремлена вверх, как у разгоревшегося пламени.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63" y="2913063"/>
            <a:ext cx="31432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Куб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самая устойчивая из фигур – землю.</a:t>
            </a:r>
          </a:p>
        </p:txBody>
      </p:sp>
      <p:pic>
        <p:nvPicPr>
          <p:cNvPr id="13" name="Picture 8" descr="Геометрия 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4071942"/>
            <a:ext cx="1941515" cy="2189090"/>
          </a:xfrm>
        </p:spPr>
      </p:pic>
      <p:pic>
        <p:nvPicPr>
          <p:cNvPr id="14" name="Picture 10" descr="Геометрия 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57694"/>
            <a:ext cx="1871663" cy="1944688"/>
          </a:xfrm>
        </p:spPr>
      </p:pic>
      <p:sp>
        <p:nvSpPr>
          <p:cNvPr id="15" name="Прямоугольник 14"/>
          <p:cNvSpPr/>
          <p:nvPr/>
        </p:nvSpPr>
        <p:spPr>
          <a:xfrm>
            <a:off x="6619875" y="5357813"/>
            <a:ext cx="2381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Октаэдр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воздух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7375" y="5214938"/>
            <a:ext cx="3214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Икосаэдр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как самый обтекаемый – воду.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313" y="6215063"/>
            <a:ext cx="89296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0638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Это была одна из первых попыток ввести в науку идею систематизации.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8" y="1643063"/>
            <a:ext cx="85725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Платон считал, что мир строится из четырёх «стихий»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огня, земли, воздуха и воды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 атомы этих «стихий» имеют форму четырёх правильных многогранников.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1804</Words>
  <Application>Microsoft Office PowerPoint</Application>
  <PresentationFormat>Экран (4:3)</PresentationFormat>
  <Paragraphs>190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математика - 11!</vt:lpstr>
      <vt:lpstr>Правильные многогранники геометрия 11 класс </vt:lpstr>
      <vt:lpstr>Презентация PowerPoint</vt:lpstr>
      <vt:lpstr>Определение многогранника</vt:lpstr>
      <vt:lpstr>Многогранник называется правильным, если: 1) он выпуклый; 2) все его грани – равные друг другу правильные многоугольники ; 3) в каждой его вершине сходится одинаковое число ребер; 4) все его двугранные углы равны.</vt:lpstr>
      <vt:lpstr>Сколько существует видов правильных многогранников?</vt:lpstr>
      <vt:lpstr>Презентация PowerPoint</vt:lpstr>
      <vt:lpstr>Платон</vt:lpstr>
      <vt:lpstr>Платон</vt:lpstr>
      <vt:lpstr>Олицетворение многогранников</vt:lpstr>
      <vt:lpstr>Олицетворение многогранников</vt:lpstr>
      <vt:lpstr>Названия многогранников </vt:lpstr>
      <vt:lpstr>Презентация PowerPoint</vt:lpstr>
      <vt:lpstr>Презентация PowerPoint</vt:lpstr>
      <vt:lpstr>Архимед Сиракузский</vt:lpstr>
      <vt:lpstr>Презентация PowerPoint</vt:lpstr>
      <vt:lpstr>Презентация PowerPoint</vt:lpstr>
      <vt:lpstr>Презентация PowerPoint</vt:lpstr>
      <vt:lpstr>Правильные многогранники и природа</vt:lpstr>
      <vt:lpstr>Правильные многогранники и природа</vt:lpstr>
      <vt:lpstr>Правильные многогранники и природа</vt:lpstr>
      <vt:lpstr>Правильные многогранники и природа</vt:lpstr>
      <vt:lpstr>Дюрер. Меланхолия</vt:lpstr>
      <vt:lpstr>Презентация PowerPoint</vt:lpstr>
      <vt:lpstr>ГРАВЮРА ГОЛАНДСКОГО ХУДОЖНИКА  МАУРИЦА КОРНЕЛИУСА ЭШЕРА «СИЛЫ ГРАВИТАЦИИ» </vt:lpstr>
      <vt:lpstr>Презентация PowerPoint</vt:lpstr>
      <vt:lpstr> ОКТАЭДР</vt:lpstr>
      <vt:lpstr>ИКОСОЭДР</vt:lpstr>
      <vt:lpstr>КУБ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Вахнина</cp:lastModifiedBy>
  <cp:revision>62</cp:revision>
  <dcterms:created xsi:type="dcterms:W3CDTF">2005-01-15T12:56:59Z</dcterms:created>
  <dcterms:modified xsi:type="dcterms:W3CDTF">2014-04-10T06:12:36Z</dcterms:modified>
</cp:coreProperties>
</file>