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23.03.2013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Esperanto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772816"/>
            <a:ext cx="5958408" cy="4083992"/>
          </a:xfrm>
        </p:spPr>
      </p:pic>
    </p:spTree>
    <p:extLst>
      <p:ext uri="{BB962C8B-B14F-4D97-AF65-F5344CB8AC3E}">
        <p14:creationId xmlns:p14="http://schemas.microsoft.com/office/powerpoint/2010/main" val="4258613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68145" y="1124744"/>
            <a:ext cx="3047256" cy="936104"/>
          </a:xfrm>
        </p:spPr>
        <p:txBody>
          <a:bodyPr/>
          <a:lstStyle/>
          <a:p>
            <a:r>
              <a:rPr lang="en-US" sz="4000" dirty="0" smtClean="0"/>
              <a:t>Esperanto</a:t>
            </a:r>
            <a:endParaRPr lang="ru-RU" sz="40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548680"/>
            <a:ext cx="3829893" cy="5305479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is the most widely spoken constructed international 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language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68313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07087" y="836712"/>
            <a:ext cx="3008313" cy="936104"/>
          </a:xfrm>
        </p:spPr>
        <p:txBody>
          <a:bodyPr/>
          <a:lstStyle/>
          <a:p>
            <a:r>
              <a:rPr lang="en-US" sz="3600" dirty="0"/>
              <a:t>Esperanto</a:t>
            </a:r>
            <a:endParaRPr lang="ru-RU" sz="36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891" y="534268"/>
            <a:ext cx="3900165" cy="5591895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is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spoken in about 115 countries. Usage is particularly high in Europe, east Asia, and South America.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894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792087"/>
          </a:xfrm>
        </p:spPr>
        <p:txBody>
          <a:bodyPr/>
          <a:lstStyle/>
          <a:p>
            <a:r>
              <a:rPr lang="en-US" sz="4000" dirty="0" smtClean="0"/>
              <a:t>Some words in Esperanto: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8064896" cy="4687416"/>
          </a:xfrm>
        </p:spPr>
        <p:txBody>
          <a:bodyPr numCol="2">
            <a:normAutofit/>
          </a:bodyPr>
          <a:lstStyle/>
          <a:p>
            <a:pPr algn="l"/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</a:rPr>
              <a:t>Mi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I</a:t>
            </a:r>
          </a:p>
          <a:p>
            <a:pPr algn="l"/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Ili = they</a:t>
            </a:r>
          </a:p>
          <a:p>
            <a:pPr algn="l"/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Li = he</a:t>
            </a:r>
          </a:p>
          <a:p>
            <a:pPr algn="l"/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</a:rPr>
              <a:t>Unu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= one</a:t>
            </a:r>
          </a:p>
          <a:p>
            <a:pPr algn="l"/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Du = two</a:t>
            </a:r>
          </a:p>
          <a:p>
            <a:pPr algn="l"/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Tri = three</a:t>
            </a:r>
          </a:p>
          <a:p>
            <a:pPr algn="l"/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</a:rPr>
              <a:t>Kvar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= four</a:t>
            </a:r>
          </a:p>
          <a:p>
            <a:pPr algn="l"/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</a:rPr>
              <a:t>Kvin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= five</a:t>
            </a:r>
          </a:p>
          <a:p>
            <a:pPr algn="l"/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</a:rPr>
              <a:t>Granda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= big</a:t>
            </a:r>
          </a:p>
          <a:p>
            <a:pPr algn="l"/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</a:rPr>
              <a:t>Malgranda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= small</a:t>
            </a:r>
          </a:p>
          <a:p>
            <a:pPr algn="l"/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</a:rPr>
              <a:t>Rusio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= Russia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1945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163215"/>
          </a:xfrm>
        </p:spPr>
        <p:txBody>
          <a:bodyPr/>
          <a:lstStyle/>
          <a:p>
            <a:r>
              <a:rPr lang="en-US" sz="3200" dirty="0" smtClean="0"/>
              <a:t>Can you translate any of these words from Esperanto?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8280920" cy="4752528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</a:rPr>
              <a:t>Inteligenta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persono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lernas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la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lingvon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Esperanto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rapide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kaj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facile. Esperanto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estas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la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moderna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kultura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lingvo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por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la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tuta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mondo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Simpla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fleksebla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belsona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tiu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lingvo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estas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praktika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solvo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de la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problemo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de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universala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interkompreno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. Esperanto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meritas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vian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seriozan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konsideron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Lernu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la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internacian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lingvon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Esperanto!</a:t>
            </a: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881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56</TotalTime>
  <Words>134</Words>
  <Application>Microsoft Office PowerPoint</Application>
  <PresentationFormat>Экран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Исполнительная</vt:lpstr>
      <vt:lpstr>Esperanto </vt:lpstr>
      <vt:lpstr>Esperanto</vt:lpstr>
      <vt:lpstr>Esperanto</vt:lpstr>
      <vt:lpstr>Some words in Esperanto:</vt:lpstr>
      <vt:lpstr>Can you translate any of these words from Esperanto?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Esperanto </dc:title>
  <dc:creator>1</dc:creator>
  <cp:lastModifiedBy>1</cp:lastModifiedBy>
  <cp:revision>7</cp:revision>
  <dcterms:created xsi:type="dcterms:W3CDTF">2012-12-10T16:44:54Z</dcterms:created>
  <dcterms:modified xsi:type="dcterms:W3CDTF">2013-03-23T17:46:07Z</dcterms:modified>
</cp:coreProperties>
</file>