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9C6502-126A-4D46-9D67-72B752B8073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56C113-5485-4434-A243-3275CD522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an-presentation.ru/portfolio/work/13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Мультимедийные</a:t>
            </a:r>
            <a:r>
              <a:rPr lang="ru-RU" b="1" dirty="0" smtClean="0"/>
              <a:t> презентации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информатики Гришанина Ю.В.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Мультимедийная</a:t>
            </a:r>
            <a:r>
              <a:rPr lang="ru-RU" dirty="0" smtClean="0"/>
              <a:t> презентация представляет собой сочетание компьютерной анимации, графики, видео, музыки и звукового ряда, которые организованы в единую среду. Как правило, </a:t>
            </a:r>
            <a:r>
              <a:rPr lang="ru-RU" dirty="0" err="1" smtClean="0"/>
              <a:t>мультимедийная</a:t>
            </a:r>
            <a:r>
              <a:rPr lang="ru-RU" dirty="0" smtClean="0"/>
              <a:t> презентация имеет сюжет, сценарий и структуру организованную для удобного восприятия информации.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r>
              <a:rPr lang="ru-RU" dirty="0" smtClean="0"/>
              <a:t>От идеи к ролику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276872"/>
            <a:ext cx="8183880" cy="32403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Выбрать сюжет ролика.</a:t>
            </a:r>
          </a:p>
          <a:p>
            <a:r>
              <a:rPr lang="ru-RU" dirty="0" smtClean="0"/>
              <a:t>Создать персонажей.</a:t>
            </a:r>
          </a:p>
          <a:p>
            <a:r>
              <a:rPr lang="ru-RU" dirty="0" smtClean="0"/>
              <a:t>Разработать план воплощения идеи.</a:t>
            </a:r>
          </a:p>
          <a:p>
            <a:r>
              <a:rPr lang="ru-RU" dirty="0" smtClean="0"/>
              <a:t>Выполнить структурный рисунок в программе </a:t>
            </a:r>
            <a:r>
              <a:rPr lang="en-US" dirty="0" smtClean="0"/>
              <a:t>PowerPoint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Наложить музыку.</a:t>
            </a:r>
          </a:p>
          <a:p>
            <a:r>
              <a:rPr lang="ru-RU" dirty="0" smtClean="0"/>
              <a:t>Отладить демонстрацию.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83880" cy="1051560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636912"/>
            <a:ext cx="8183880" cy="2081392"/>
          </a:xfrm>
        </p:spPr>
        <p:txBody>
          <a:bodyPr/>
          <a:lstStyle/>
          <a:p>
            <a:r>
              <a:rPr lang="ru-RU" dirty="0" smtClean="0"/>
              <a:t>Разработать ролик на тему «Здоровый дух - в здоровом теле!!!», используя готовых персонажей ролика. Защитить </a:t>
            </a:r>
            <a:r>
              <a:rPr lang="ru-RU" smtClean="0"/>
              <a:t>свой ролик.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но 1 4"/>
          <p:cNvSpPr/>
          <p:nvPr/>
        </p:nvSpPr>
        <p:spPr>
          <a:xfrm>
            <a:off x="1619672" y="1916832"/>
            <a:ext cx="3384376" cy="3672408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83768" y="3068960"/>
            <a:ext cx="1728192" cy="129614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771800" y="3501008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563888" y="3501008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203848" y="3717032"/>
            <a:ext cx="288032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126658" y="4109884"/>
            <a:ext cx="457200" cy="147806"/>
          </a:xfrm>
          <a:custGeom>
            <a:avLst/>
            <a:gdLst>
              <a:gd name="connsiteX0" fmla="*/ 14748 w 457200"/>
              <a:gd name="connsiteY0" fmla="*/ 4916 h 147806"/>
              <a:gd name="connsiteX1" fmla="*/ 147484 w 457200"/>
              <a:gd name="connsiteY1" fmla="*/ 78658 h 147806"/>
              <a:gd name="connsiteX2" fmla="*/ 265471 w 457200"/>
              <a:gd name="connsiteY2" fmla="*/ 93406 h 147806"/>
              <a:gd name="connsiteX3" fmla="*/ 412955 w 457200"/>
              <a:gd name="connsiteY3" fmla="*/ 63910 h 147806"/>
              <a:gd name="connsiteX4" fmla="*/ 457200 w 457200"/>
              <a:gd name="connsiteY4" fmla="*/ 34413 h 147806"/>
              <a:gd name="connsiteX5" fmla="*/ 412955 w 457200"/>
              <a:gd name="connsiteY5" fmla="*/ 49161 h 147806"/>
              <a:gd name="connsiteX6" fmla="*/ 368710 w 457200"/>
              <a:gd name="connsiteY6" fmla="*/ 78658 h 147806"/>
              <a:gd name="connsiteX7" fmla="*/ 280219 w 457200"/>
              <a:gd name="connsiteY7" fmla="*/ 108155 h 147806"/>
              <a:gd name="connsiteX8" fmla="*/ 58994 w 457200"/>
              <a:gd name="connsiteY8" fmla="*/ 49161 h 147806"/>
              <a:gd name="connsiteX9" fmla="*/ 14748 w 457200"/>
              <a:gd name="connsiteY9" fmla="*/ 4916 h 14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147806">
                <a:moveTo>
                  <a:pt x="14748" y="4916"/>
                </a:moveTo>
                <a:cubicBezTo>
                  <a:pt x="29496" y="9832"/>
                  <a:pt x="93943" y="68924"/>
                  <a:pt x="147484" y="78658"/>
                </a:cubicBezTo>
                <a:cubicBezTo>
                  <a:pt x="186480" y="85748"/>
                  <a:pt x="226142" y="88490"/>
                  <a:pt x="265471" y="93406"/>
                </a:cubicBezTo>
                <a:cubicBezTo>
                  <a:pt x="285431" y="90079"/>
                  <a:pt x="384955" y="75910"/>
                  <a:pt x="412955" y="63910"/>
                </a:cubicBezTo>
                <a:cubicBezTo>
                  <a:pt x="429247" y="56928"/>
                  <a:pt x="457200" y="52138"/>
                  <a:pt x="457200" y="34413"/>
                </a:cubicBezTo>
                <a:cubicBezTo>
                  <a:pt x="457200" y="18867"/>
                  <a:pt x="427703" y="44245"/>
                  <a:pt x="412955" y="49161"/>
                </a:cubicBezTo>
                <a:cubicBezTo>
                  <a:pt x="398207" y="58993"/>
                  <a:pt x="384908" y="71459"/>
                  <a:pt x="368710" y="78658"/>
                </a:cubicBezTo>
                <a:cubicBezTo>
                  <a:pt x="340297" y="91286"/>
                  <a:pt x="280219" y="108155"/>
                  <a:pt x="280219" y="108155"/>
                </a:cubicBezTo>
                <a:cubicBezTo>
                  <a:pt x="20680" y="88190"/>
                  <a:pt x="137909" y="147806"/>
                  <a:pt x="58994" y="49161"/>
                </a:cubicBezTo>
                <a:cubicBezTo>
                  <a:pt x="50308" y="38303"/>
                  <a:pt x="0" y="0"/>
                  <a:pt x="14748" y="491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2339752" y="4869160"/>
            <a:ext cx="648072" cy="3600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707904" y="4797152"/>
            <a:ext cx="648072" cy="3600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6156176" y="2636912"/>
            <a:ext cx="1584176" cy="1224136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7740352" y="2564904"/>
            <a:ext cx="576064" cy="504056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6200000">
            <a:off x="5616116" y="2528900"/>
            <a:ext cx="576064" cy="504056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rot="16200000">
            <a:off x="6372200" y="2348880"/>
            <a:ext cx="576064" cy="576064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6948264" y="2348880"/>
            <a:ext cx="576064" cy="576064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 rot="8077136">
            <a:off x="6289650" y="4217725"/>
            <a:ext cx="1364384" cy="1350161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>
            <a:off x="7092280" y="4869160"/>
            <a:ext cx="576064" cy="5760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15964063">
            <a:off x="6247259" y="4888235"/>
            <a:ext cx="576064" cy="5760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9476170">
            <a:off x="5915312" y="4272312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2506135">
            <a:off x="7371162" y="4167816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99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Мультимедийные презентации </vt:lpstr>
      <vt:lpstr>Пример</vt:lpstr>
      <vt:lpstr>От идеи к ролику</vt:lpstr>
      <vt:lpstr>Задание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2011-11-18T16:55:39Z</dcterms:created>
  <dcterms:modified xsi:type="dcterms:W3CDTF">2011-11-18T17:18:47Z</dcterms:modified>
</cp:coreProperties>
</file>