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9" r:id="rId8"/>
    <p:sldId id="267" r:id="rId9"/>
    <p:sldId id="270" r:id="rId10"/>
    <p:sldId id="262" r:id="rId11"/>
    <p:sldId id="263" r:id="rId12"/>
    <p:sldId id="264" r:id="rId13"/>
    <p:sldId id="265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8DD74F-17D7-4FB2-8FC5-D98CC65A2808}" type="datetimeFigureOut">
              <a:rPr lang="ru-RU" smtClean="0"/>
              <a:t>12.03.2013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C251FF-A11B-4E95-A8DB-0FFC5669D82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Учимся читать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Урок 46-47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1296144"/>
          </a:xfrm>
        </p:spPr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412776"/>
            <a:ext cx="7772400" cy="5184576"/>
          </a:xfrm>
        </p:spPr>
        <p:txBody>
          <a:bodyPr numCol="2">
            <a:noAutofit/>
          </a:bodyPr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Run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Duck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But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Up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Jump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Mum</a:t>
            </a:r>
          </a:p>
          <a:p>
            <a:endParaRPr lang="en-US" sz="4000" dirty="0" smtClean="0">
              <a:solidFill>
                <a:srgbClr val="FFFF00"/>
              </a:solidFill>
            </a:endParaRPr>
          </a:p>
          <a:p>
            <a:r>
              <a:rPr lang="en-US" sz="4000" dirty="0" smtClean="0">
                <a:solidFill>
                  <a:srgbClr val="FFFF00"/>
                </a:solidFill>
              </a:rPr>
              <a:t>Funn</a:t>
            </a:r>
            <a:r>
              <a:rPr lang="en-US" sz="4000" b="1" dirty="0" smtClean="0">
                <a:solidFill>
                  <a:srgbClr val="FFFF00"/>
                </a:solidFill>
              </a:rPr>
              <a:t>y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Merr</a:t>
            </a:r>
            <a:r>
              <a:rPr lang="en-US" sz="4000" b="1" dirty="0" smtClean="0">
                <a:solidFill>
                  <a:srgbClr val="FFFF00"/>
                </a:solidFill>
              </a:rPr>
              <a:t>y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Angr</a:t>
            </a:r>
            <a:r>
              <a:rPr lang="en-US" sz="4000" b="1" dirty="0" smtClean="0">
                <a:solidFill>
                  <a:srgbClr val="FFFF00"/>
                </a:solidFill>
              </a:rPr>
              <a:t>y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Trick</a:t>
            </a:r>
            <a:r>
              <a:rPr lang="en-US" sz="4000" b="1" dirty="0" smtClean="0">
                <a:solidFill>
                  <a:srgbClr val="FFFF00"/>
                </a:solidFill>
              </a:rPr>
              <a:t>y</a:t>
            </a:r>
            <a:endParaRPr lang="ru-RU" sz="4000" b="1" dirty="0">
              <a:solidFill>
                <a:srgbClr val="FFFF00"/>
              </a:solidFill>
            </a:endParaRPr>
          </a:p>
        </p:txBody>
      </p:sp>
      <p:pic>
        <p:nvPicPr>
          <p:cNvPr id="5122" name="Picture 2" descr="http://im0-tub-ru.yandex.net/i?id=24076044-2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224" y="4869160"/>
            <a:ext cx="2555776" cy="1988840"/>
          </a:xfrm>
          <a:prstGeom prst="rect">
            <a:avLst/>
          </a:prstGeom>
          <a:noFill/>
        </p:spPr>
      </p:pic>
      <p:pic>
        <p:nvPicPr>
          <p:cNvPr id="5124" name="Picture 4" descr="http://im6-tub-ru.yandex.net/i?id=276625671-02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5013176"/>
            <a:ext cx="2078732" cy="1844824"/>
          </a:xfrm>
          <a:prstGeom prst="rect">
            <a:avLst/>
          </a:prstGeom>
          <a:noFill/>
        </p:spPr>
      </p:pic>
      <p:pic>
        <p:nvPicPr>
          <p:cNvPr id="5126" name="Picture 6" descr="http://im3-tub-ru.yandex.net/i?id=166776983-5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4653136"/>
            <a:ext cx="1723256" cy="22048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864096"/>
          </a:xfrm>
        </p:spPr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052736"/>
            <a:ext cx="7772400" cy="5544616"/>
          </a:xfrm>
        </p:spPr>
        <p:txBody>
          <a:bodyPr numCol="1">
            <a:normAutofit lnSpcReduction="10000"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a funny cockerel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angry dogs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>
                <a:solidFill>
                  <a:srgbClr val="FFFF00"/>
                </a:solidFill>
              </a:rPr>
              <a:t> merry cat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>
                <a:solidFill>
                  <a:srgbClr val="FFFF00"/>
                </a:solidFill>
              </a:rPr>
              <a:t> funny pig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angry rabbits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</a:t>
            </a:r>
            <a:r>
              <a:rPr lang="en-US" sz="5400" dirty="0" smtClean="0">
                <a:solidFill>
                  <a:srgbClr val="FFFF00"/>
                </a:solidFill>
              </a:rPr>
              <a:t> merry duck</a:t>
            </a:r>
          </a:p>
          <a:p>
            <a:endParaRPr lang="en-US" sz="4000" dirty="0" smtClean="0"/>
          </a:p>
        </p:txBody>
      </p:sp>
      <p:pic>
        <p:nvPicPr>
          <p:cNvPr id="4098" name="Picture 2" descr="http://im8-tub-ru.yandex.net/i?id=483091430-0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4" y="1988840"/>
            <a:ext cx="2339752" cy="2204864"/>
          </a:xfrm>
          <a:prstGeom prst="rect">
            <a:avLst/>
          </a:prstGeom>
          <a:noFill/>
        </p:spPr>
      </p:pic>
      <p:pic>
        <p:nvPicPr>
          <p:cNvPr id="4100" name="Picture 4" descr="http://im4-tub-ru.yandex.net/i?id=350422980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581128"/>
            <a:ext cx="2339752" cy="18722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260648"/>
            <a:ext cx="7772400" cy="936104"/>
          </a:xfrm>
        </p:spPr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1124744"/>
            <a:ext cx="7772400" cy="5472608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A funny duck can run.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 merry pig can jump.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Tricky has got a funny duck </a:t>
            </a:r>
          </a:p>
          <a:p>
            <a:r>
              <a:rPr lang="en-US" sz="5400" dirty="0" smtClean="0">
                <a:solidFill>
                  <a:srgbClr val="FFFF00"/>
                </a:solidFill>
              </a:rPr>
              <a:t>and a merry pig.</a:t>
            </a:r>
            <a:endParaRPr lang="ru-RU" sz="54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im8-tub-ru.yandex.net/i?id=474859193-37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7" y="4797152"/>
            <a:ext cx="2627784" cy="2060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748672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Jill isn’t angry.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Tom isn’t merry.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Sam isn’t funny.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Tim hasn’t got a funny rabbit.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Tricky hasn’t got  a merry cockerel.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2050" name="Picture 2" descr="http://cs9805.userapi.com/u5181521/-14/x_67a7b9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"/>
            <a:ext cx="2987824" cy="4077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6626" name="Picture 2" descr="http://stat17.privet.ru/lr/092a535a39f8b8ab47769a7047a682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176160"/>
          </a:xfrm>
        </p:spPr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2704664"/>
            <a:ext cx="8964488" cy="3460640"/>
          </a:xfrm>
        </p:spPr>
        <p:txBody>
          <a:bodyPr numCol="4">
            <a:normAutofit fontScale="25000" lnSpcReduction="20000"/>
          </a:bodyPr>
          <a:lstStyle/>
          <a:p>
            <a:r>
              <a:rPr lang="en-US" sz="16000" dirty="0" smtClean="0">
                <a:solidFill>
                  <a:srgbClr val="FFFF00"/>
                </a:solidFill>
              </a:rPr>
              <a:t>Ten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Pen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Red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Pencil box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Bess</a:t>
            </a:r>
          </a:p>
          <a:p>
            <a:endParaRPr lang="en-US" sz="16000" dirty="0" smtClean="0">
              <a:solidFill>
                <a:srgbClr val="FFFF00"/>
              </a:solidFill>
            </a:endParaRPr>
          </a:p>
          <a:p>
            <a:endParaRPr lang="en-US" sz="16000" dirty="0" smtClean="0">
              <a:solidFill>
                <a:srgbClr val="FFFF00"/>
              </a:solidFill>
            </a:endParaRPr>
          </a:p>
          <a:p>
            <a:endParaRPr lang="en-US" sz="16000" dirty="0" smtClean="0">
              <a:solidFill>
                <a:srgbClr val="FFFF00"/>
              </a:solidFill>
            </a:endParaRPr>
          </a:p>
          <a:p>
            <a:r>
              <a:rPr lang="en-US" sz="16000" b="1" dirty="0" smtClean="0">
                <a:solidFill>
                  <a:srgbClr val="002060"/>
                </a:solidFill>
              </a:rPr>
              <a:t>Frog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Clock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Sock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Rock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Fox</a:t>
            </a:r>
          </a:p>
          <a:p>
            <a:endParaRPr lang="en-US" sz="16000" dirty="0" smtClean="0">
              <a:solidFill>
                <a:srgbClr val="FFFF00"/>
              </a:solidFill>
            </a:endParaRPr>
          </a:p>
          <a:p>
            <a:r>
              <a:rPr lang="en-US" sz="16000" dirty="0" smtClean="0">
                <a:solidFill>
                  <a:srgbClr val="FFFF00"/>
                </a:solidFill>
              </a:rPr>
              <a:t>Black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Sam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Hat</a:t>
            </a:r>
          </a:p>
          <a:p>
            <a:r>
              <a:rPr lang="en-US" sz="16000" dirty="0" smtClean="0">
                <a:solidFill>
                  <a:srgbClr val="FFFF00"/>
                </a:solidFill>
              </a:rPr>
              <a:t>And</a:t>
            </a: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r>
              <a:rPr lang="en-US" sz="16000" b="1" dirty="0" smtClean="0">
                <a:solidFill>
                  <a:srgbClr val="002060"/>
                </a:solidFill>
              </a:rPr>
              <a:t>Nick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His pig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Six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Twix</a:t>
            </a:r>
          </a:p>
          <a:p>
            <a:r>
              <a:rPr lang="en-US" sz="16000" b="1" dirty="0" smtClean="0">
                <a:solidFill>
                  <a:srgbClr val="002060"/>
                </a:solidFill>
              </a:rPr>
              <a:t>With</a:t>
            </a:r>
          </a:p>
          <a:p>
            <a:endParaRPr lang="en-US" sz="16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sz="10000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endParaRPr lang="ru-RU" dirty="0"/>
          </a:p>
        </p:txBody>
      </p:sp>
      <p:pic>
        <p:nvPicPr>
          <p:cNvPr id="22530" name="Picture 2" descr="http://www.portfeli.ru/image/catalog/l52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3131840" cy="1916832"/>
          </a:xfrm>
          <a:prstGeom prst="rect">
            <a:avLst/>
          </a:prstGeom>
          <a:noFill/>
        </p:spPr>
      </p:pic>
      <p:pic>
        <p:nvPicPr>
          <p:cNvPr id="22532" name="Picture 4" descr="http://im6-tub-ru.yandex.net/i?id=4305326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7800" cy="1428750"/>
          </a:xfrm>
          <a:prstGeom prst="rect">
            <a:avLst/>
          </a:prstGeom>
          <a:noFill/>
        </p:spPr>
      </p:pic>
      <p:pic>
        <p:nvPicPr>
          <p:cNvPr id="22534" name="Picture 6" descr="http://im6-tub-ru.yandex.net/i?id=226441770-2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0"/>
            <a:ext cx="2664296" cy="17008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Прочитай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The cockerel is red. It is fat.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 The cockerel has got a clock.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The cockerel hasn’t got a stick. 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It has not a hat. It can sing.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 It can’t skip. It can’t swim.</a:t>
            </a:r>
            <a:endParaRPr lang="ru-RU" sz="4000" dirty="0">
              <a:solidFill>
                <a:srgbClr val="FFFF00"/>
              </a:solidFill>
            </a:endParaRPr>
          </a:p>
        </p:txBody>
      </p:sp>
      <p:pic>
        <p:nvPicPr>
          <p:cNvPr id="9218" name="Picture 2" descr="http://im5-tub-ru.yandex.net/i?id=312770818-7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7" y="0"/>
            <a:ext cx="1907704" cy="19888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Ответы на вопросы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546848" cy="501415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Is the cockerel fat?</a:t>
            </a:r>
          </a:p>
          <a:p>
            <a:pPr>
              <a:buNone/>
            </a:pPr>
            <a:r>
              <a:rPr lang="en-US" sz="3200" dirty="0" smtClean="0"/>
              <a:t>Is the cockerel black?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Can the cockerel sing?</a:t>
            </a:r>
          </a:p>
          <a:p>
            <a:pPr>
              <a:buNone/>
            </a:pPr>
            <a:r>
              <a:rPr lang="en-US" sz="3200" dirty="0" smtClean="0"/>
              <a:t>Can the cockerel swim?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Has the cockerel a clock?</a:t>
            </a:r>
          </a:p>
          <a:p>
            <a:pPr>
              <a:buNone/>
            </a:pPr>
            <a:r>
              <a:rPr lang="en-US" sz="3200" dirty="0" smtClean="0"/>
              <a:t>Has a cockerel a stick?</a:t>
            </a:r>
            <a:endParaRPr lang="ru-RU" sz="32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8064" y="1268760"/>
            <a:ext cx="3538736" cy="5086165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Yes, it is.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No, it isn’t.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Yes, it can.</a:t>
            </a:r>
          </a:p>
          <a:p>
            <a:pPr>
              <a:buNone/>
            </a:pPr>
            <a:r>
              <a:rPr lang="en-US" sz="2800" b="1" dirty="0" smtClean="0">
                <a:solidFill>
                  <a:srgbClr val="00B0F0"/>
                </a:solidFill>
              </a:rPr>
              <a:t>No, it can’t.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Yes, it has.</a:t>
            </a:r>
          </a:p>
          <a:p>
            <a:pPr>
              <a:buNone/>
            </a:pPr>
            <a:r>
              <a:rPr lang="en-US" sz="2800" dirty="0" smtClean="0">
                <a:solidFill>
                  <a:srgbClr val="00B050"/>
                </a:solidFill>
              </a:rPr>
              <a:t>No, it hasn’t.</a:t>
            </a:r>
            <a:endParaRPr lang="ru-RU" sz="28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http://i081.radikal.ru/0901/e6/2525cb9171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0"/>
            <a:ext cx="2267744" cy="28529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АРТИКЛИ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3964696"/>
          </a:xfrm>
        </p:spPr>
        <p:txBody>
          <a:bodyPr numCol="2">
            <a:normAutofit/>
          </a:bodyPr>
          <a:lstStyle/>
          <a:p>
            <a:r>
              <a:rPr lang="en-US" dirty="0" smtClean="0"/>
              <a:t> </a:t>
            </a:r>
            <a:r>
              <a:rPr lang="en-US" sz="4000" b="1" dirty="0" smtClean="0">
                <a:solidFill>
                  <a:srgbClr val="FFFF00"/>
                </a:solidFill>
              </a:rPr>
              <a:t>a</a:t>
            </a:r>
            <a:r>
              <a:rPr lang="en-US" sz="4000" dirty="0" smtClean="0"/>
              <a:t> dog</a:t>
            </a:r>
          </a:p>
          <a:p>
            <a:r>
              <a:rPr lang="en-US" sz="4000" b="1" dirty="0" smtClean="0">
                <a:solidFill>
                  <a:srgbClr val="FFFF00"/>
                </a:solidFill>
              </a:rPr>
              <a:t>t</a:t>
            </a:r>
            <a:r>
              <a:rPr lang="en-US" sz="4000" b="1" dirty="0" smtClean="0">
                <a:solidFill>
                  <a:srgbClr val="FFFF00"/>
                </a:solidFill>
              </a:rPr>
              <a:t>he</a:t>
            </a:r>
            <a:r>
              <a:rPr lang="en-US" sz="4000" dirty="0" smtClean="0"/>
              <a:t> dog </a:t>
            </a:r>
          </a:p>
          <a:p>
            <a:endParaRPr lang="en-US" sz="4000" dirty="0" smtClean="0"/>
          </a:p>
          <a:p>
            <a:r>
              <a:rPr lang="en-US" sz="4000" dirty="0" smtClean="0"/>
              <a:t>I have got </a:t>
            </a:r>
            <a:r>
              <a:rPr lang="en-US" sz="4000" dirty="0" smtClean="0">
                <a:solidFill>
                  <a:srgbClr val="FFFF00"/>
                </a:solidFill>
              </a:rPr>
              <a:t>a</a:t>
            </a:r>
            <a:r>
              <a:rPr lang="en-US" sz="4000" dirty="0" smtClean="0"/>
              <a:t> dog.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The</a:t>
            </a:r>
            <a:r>
              <a:rPr lang="en-US" sz="4000" dirty="0" smtClean="0"/>
              <a:t> dog is black.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ru-RU" dirty="0"/>
          </a:p>
        </p:txBody>
      </p:sp>
      <p:pic>
        <p:nvPicPr>
          <p:cNvPr id="7170" name="Picture 2" descr="http://s44.radikal.ru/i103/1003/4b/19c590ab9fb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0"/>
            <a:ext cx="4191000" cy="42386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 предложения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2636912"/>
            <a:ext cx="7772400" cy="382068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 have got a…</a:t>
            </a:r>
          </a:p>
          <a:p>
            <a:endParaRPr lang="en-US" sz="4800" dirty="0" smtClean="0"/>
          </a:p>
          <a:p>
            <a:r>
              <a:rPr lang="en-US" sz="4800" dirty="0" smtClean="0"/>
              <a:t>        He has got a…</a:t>
            </a:r>
            <a:endParaRPr lang="ru-RU" sz="4800" dirty="0"/>
          </a:p>
        </p:txBody>
      </p:sp>
      <p:pic>
        <p:nvPicPr>
          <p:cNvPr id="6146" name="Picture 2" descr="http://im4-tub-ru.yandex.net/i?id=316676144-5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92838" y="0"/>
            <a:ext cx="2551162" cy="1844824"/>
          </a:xfrm>
          <a:prstGeom prst="rect">
            <a:avLst/>
          </a:prstGeom>
          <a:noFill/>
        </p:spPr>
      </p:pic>
      <p:pic>
        <p:nvPicPr>
          <p:cNvPr id="6148" name="Picture 4" descr="http://im6-tub-ru.yandex.net/i?id=113048995-66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195736" cy="1844824"/>
          </a:xfrm>
          <a:prstGeom prst="rect">
            <a:avLst/>
          </a:prstGeom>
          <a:noFill/>
        </p:spPr>
      </p:pic>
      <p:pic>
        <p:nvPicPr>
          <p:cNvPr id="6150" name="Picture 6" descr="http://im2-tub-ru.yandex.net/i?id=373157691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0"/>
            <a:ext cx="2016224" cy="1844824"/>
          </a:xfrm>
          <a:prstGeom prst="rect">
            <a:avLst/>
          </a:prstGeom>
          <a:noFill/>
        </p:spPr>
      </p:pic>
      <p:pic>
        <p:nvPicPr>
          <p:cNvPr id="6152" name="Picture 8" descr="http://im6-tub-ru.yandex.net/i?id=46097448-24-72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0"/>
            <a:ext cx="2160240" cy="1844824"/>
          </a:xfrm>
          <a:prstGeom prst="rect">
            <a:avLst/>
          </a:prstGeom>
          <a:noFill/>
        </p:spPr>
      </p:pic>
      <p:pic>
        <p:nvPicPr>
          <p:cNvPr id="6154" name="Picture 10" descr="http://im4-tub-ru.yandex.net/i?id=563739785-14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221088"/>
            <a:ext cx="1403648" cy="1628800"/>
          </a:xfrm>
          <a:prstGeom prst="rect">
            <a:avLst/>
          </a:prstGeom>
          <a:noFill/>
        </p:spPr>
      </p:pic>
      <p:pic>
        <p:nvPicPr>
          <p:cNvPr id="6156" name="Picture 12" descr="http://im5-tub-ru.yandex.net/i?id=138500773-48-72&amp;n=2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1" y="4941168"/>
            <a:ext cx="2411760" cy="1916832"/>
          </a:xfrm>
          <a:prstGeom prst="rect">
            <a:avLst/>
          </a:prstGeom>
          <a:noFill/>
        </p:spPr>
      </p:pic>
      <p:pic>
        <p:nvPicPr>
          <p:cNvPr id="6158" name="Picture 14" descr="http://www.dezinfo.net/images3/image/11.2010/inboot/101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975648" y="2708920"/>
            <a:ext cx="3168352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7650" name="Picture 2" descr="http://st.free-lance.ru/users/VladimirVT/upload/f_4b3a014e671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4580" name="Picture 4" descr="http://stat17.privet.ru/lr/092a535a39f8b8ab47769a7047a682e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8674" name="Picture 2" descr="http://www.forumimage.ru/uploads/20110921/13166320701500896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</TotalTime>
  <Words>244</Words>
  <Application>Microsoft Office PowerPoint</Application>
  <PresentationFormat>Экран (4:3)</PresentationFormat>
  <Paragraphs>102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Учимся читать</vt:lpstr>
      <vt:lpstr>Прочитай</vt:lpstr>
      <vt:lpstr>Прочитай</vt:lpstr>
      <vt:lpstr>Ответы на вопросы</vt:lpstr>
      <vt:lpstr>АРТИКЛИ</vt:lpstr>
      <vt:lpstr>Составь предложения</vt:lpstr>
      <vt:lpstr>Слайд 7</vt:lpstr>
      <vt:lpstr>Слайд 8</vt:lpstr>
      <vt:lpstr>Слайд 9</vt:lpstr>
      <vt:lpstr>ПРОЧИТАЙ</vt:lpstr>
      <vt:lpstr>Прочитай</vt:lpstr>
      <vt:lpstr>ПРОЧИТАЙ</vt:lpstr>
      <vt:lpstr>ПРОЧИТАЙ</vt:lpstr>
      <vt:lpstr>Слайд 14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Учимся читать</dc:title>
  <dc:creator>Ирина Владимировна</dc:creator>
  <cp:lastModifiedBy>Ирина Владимировна</cp:lastModifiedBy>
  <cp:revision>13</cp:revision>
  <dcterms:created xsi:type="dcterms:W3CDTF">2013-03-12T17:20:38Z</dcterms:created>
  <dcterms:modified xsi:type="dcterms:W3CDTF">2013-03-12T18:56:52Z</dcterms:modified>
</cp:coreProperties>
</file>