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ver.omsk.su/omsk/Edu/Rusanova/circles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1772816"/>
            <a:ext cx="6172200" cy="1894362"/>
          </a:xfrm>
        </p:spPr>
        <p:txBody>
          <a:bodyPr>
            <a:noAutofit/>
          </a:bodyPr>
          <a:lstStyle/>
          <a:p>
            <a:r>
              <a:rPr lang="ru-RU" sz="4800" i="1" spc="3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           Окружность. </a:t>
            </a:r>
            <a:br>
              <a:rPr lang="ru-RU" sz="4800" i="1" spc="3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4800" i="1" spc="3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     Углы. </a:t>
            </a:r>
            <a:endParaRPr lang="ru-RU" sz="4800" i="1" spc="3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692696"/>
            <a:ext cx="7467600" cy="5328592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Окружностью называется фигура, состоящая из всех точек плоскости, находящихся от данной точки на данном расстоянии. Данная точка называется центром окружности, а отрезок, соединяющий центр с какой-либо точкой окружности, — радиусом окружности.</a:t>
            </a:r>
          </a:p>
          <a:p>
            <a:r>
              <a:rPr lang="ru-RU" i="1" dirty="0" smtClean="0"/>
              <a:t>Часть плоскости, ограниченная окружностью называется кругом.</a:t>
            </a:r>
          </a:p>
          <a:p>
            <a:r>
              <a:rPr lang="ru-RU" i="1" dirty="0" smtClean="0"/>
              <a:t>Круговым сектором или просто сектором называется часть круга, ограниченная дугой и двумя радиусами, соединяющими концы дуги с центром круга.</a:t>
            </a:r>
          </a:p>
          <a:p>
            <a:r>
              <a:rPr lang="ru-RU" i="1" dirty="0" smtClean="0"/>
              <a:t>Сегментом называется часть круга, ограниченная дугой и стягивающей ее 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хордой</a:t>
            </a:r>
            <a:r>
              <a:rPr lang="ru-RU" i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Углы в окружности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Любые две точки окружности делят ее на две части. Каждая из этих частей называется дугой окружности. Мерой дуги может служить мера соответствующего ей центрального угла.</a:t>
            </a:r>
          </a:p>
          <a:p>
            <a:r>
              <a:rPr lang="ru-RU" i="1" dirty="0" smtClean="0"/>
              <a:t>Дуга называется полуокружностью, если отрезок, соединяющий её концы, является диаметром.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Центральный угол.</a:t>
            </a:r>
            <a:endParaRPr lang="ru-RU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/>
              <a:t>Центральным углом в окружности называется плоский угол с вершиной в ее центре.</a:t>
            </a:r>
          </a:p>
          <a:p>
            <a:r>
              <a:rPr lang="ru-RU" i="1" dirty="0" smtClean="0"/>
              <a:t>Величина центрального угла равна угловой величине дуги, на которую он опирается.</a:t>
            </a:r>
          </a:p>
          <a:p>
            <a:endParaRPr lang="ru-RU" i="1" dirty="0" smtClean="0"/>
          </a:p>
          <a:p>
            <a:r>
              <a:rPr lang="ru-RU" sz="1800" dirty="0" smtClean="0"/>
              <a:t>∟</a:t>
            </a:r>
            <a:r>
              <a:rPr lang="ru-RU" i="1" dirty="0" smtClean="0"/>
              <a:t>АОВ </a:t>
            </a:r>
            <a:r>
              <a:rPr lang="ru-RU" i="1" dirty="0" smtClean="0"/>
              <a:t>= </a:t>
            </a:r>
            <a:r>
              <a:rPr lang="en-US" sz="1400" i="1" dirty="0" smtClean="0"/>
              <a:t>U</a:t>
            </a:r>
            <a:r>
              <a:rPr lang="ru-RU" i="1" dirty="0" smtClean="0"/>
              <a:t>АВ</a:t>
            </a:r>
          </a:p>
          <a:p>
            <a:endParaRPr lang="ru-RU" dirty="0"/>
          </a:p>
        </p:txBody>
      </p:sp>
      <p:sp>
        <p:nvSpPr>
          <p:cNvPr id="4" name="Блок-схема: узел 3"/>
          <p:cNvSpPr/>
          <p:nvPr/>
        </p:nvSpPr>
        <p:spPr>
          <a:xfrm>
            <a:off x="4644008" y="3789040"/>
            <a:ext cx="3312368" cy="2664296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о</a:t>
            </a:r>
            <a:endParaRPr lang="ru-RU" sz="2000" dirty="0"/>
          </a:p>
        </p:txBody>
      </p:sp>
      <p:cxnSp>
        <p:nvCxnSpPr>
          <p:cNvPr id="9" name="Прямая соединительная линия 8"/>
          <p:cNvCxnSpPr>
            <a:stCxn id="4" idx="3"/>
          </p:cNvCxnSpPr>
          <p:nvPr/>
        </p:nvCxnSpPr>
        <p:spPr>
          <a:xfrm flipV="1">
            <a:off x="5129093" y="4941169"/>
            <a:ext cx="1171099" cy="1121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4" idx="5"/>
          </p:cNvCxnSpPr>
          <p:nvPr/>
        </p:nvCxnSpPr>
        <p:spPr>
          <a:xfrm>
            <a:off x="6300192" y="4941168"/>
            <a:ext cx="1171099" cy="1121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228184" y="465313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4932040" y="5877272"/>
            <a:ext cx="351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7380312" y="58772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                 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Вписанный угол.</a:t>
            </a:r>
            <a:endParaRPr lang="ru-RU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ru-RU" i="1" dirty="0" smtClean="0"/>
              <a:t>Угол, вершина которого лежит на окружности, а стороны пересекают эту окружность, называется вписанным углом.</a:t>
            </a:r>
          </a:p>
          <a:p>
            <a:pPr>
              <a:buFont typeface="Courier New" pitchFamily="49" charset="0"/>
              <a:buChar char="o"/>
            </a:pPr>
            <a:endParaRPr lang="ru-RU" i="1" dirty="0" smtClean="0"/>
          </a:p>
          <a:p>
            <a:pPr>
              <a:buFont typeface="Courier New" pitchFamily="49" charset="0"/>
              <a:buChar char="o"/>
            </a:pPr>
            <a:r>
              <a:rPr lang="ru-RU" i="1" dirty="0" smtClean="0"/>
              <a:t>Величина вписанного угла в два раза меньше центрального, опирающегося на ту же дугу</a:t>
            </a:r>
            <a:r>
              <a:rPr lang="ru-RU" dirty="0" smtClean="0"/>
              <a:t>.</a:t>
            </a:r>
          </a:p>
          <a:p>
            <a:pPr>
              <a:buFont typeface="Courier New" pitchFamily="49" charset="0"/>
              <a:buChar char="o"/>
            </a:pPr>
            <a:endParaRPr lang="ru-RU" dirty="0" smtClean="0"/>
          </a:p>
          <a:p>
            <a:pPr>
              <a:buFont typeface="Courier New" pitchFamily="49" charset="0"/>
              <a:buChar char="o"/>
            </a:pPr>
            <a:r>
              <a:rPr lang="ru-RU" sz="1800" dirty="0" smtClean="0"/>
              <a:t>∟</a:t>
            </a:r>
            <a:r>
              <a:rPr lang="ru-RU" dirty="0" smtClean="0"/>
              <a:t>АОВ </a:t>
            </a:r>
            <a:r>
              <a:rPr lang="ru-RU" dirty="0" smtClean="0"/>
              <a:t>=  </a:t>
            </a:r>
            <a:r>
              <a:rPr lang="ru-RU" dirty="0" smtClean="0"/>
              <a:t>половине  </a:t>
            </a:r>
            <a:r>
              <a:rPr lang="en-US" sz="1400" dirty="0" smtClean="0"/>
              <a:t>U</a:t>
            </a:r>
            <a:r>
              <a:rPr lang="ru-RU" dirty="0" smtClean="0"/>
              <a:t>АВ</a:t>
            </a:r>
            <a:endParaRPr lang="ru-RU" dirty="0"/>
          </a:p>
        </p:txBody>
      </p:sp>
      <p:sp>
        <p:nvSpPr>
          <p:cNvPr id="6" name="Блок-схема: узел 5"/>
          <p:cNvSpPr/>
          <p:nvPr/>
        </p:nvSpPr>
        <p:spPr>
          <a:xfrm>
            <a:off x="5436096" y="4797152"/>
            <a:ext cx="2664296" cy="2060848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0"/>
            <a:endCxn id="6" idx="3"/>
          </p:cNvCxnSpPr>
          <p:nvPr/>
        </p:nvCxnSpPr>
        <p:spPr>
          <a:xfrm flipH="1">
            <a:off x="5826273" y="4797152"/>
            <a:ext cx="941971" cy="1759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6" idx="0"/>
          </p:cNvCxnSpPr>
          <p:nvPr/>
        </p:nvCxnSpPr>
        <p:spPr>
          <a:xfrm>
            <a:off x="6768244" y="4797152"/>
            <a:ext cx="1044116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88224" y="45091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580112" y="64886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740352" y="64886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</TotalTime>
  <Words>54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             Окружность.         Углы. </vt:lpstr>
      <vt:lpstr>Слайд 2</vt:lpstr>
      <vt:lpstr>               Углы в окружности </vt:lpstr>
      <vt:lpstr>               Центральный угол.</vt:lpstr>
      <vt:lpstr>                 Вписанный угол.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Окружность.         Углы. </dc:title>
  <dc:creator>КС</dc:creator>
  <cp:lastModifiedBy>КС</cp:lastModifiedBy>
  <cp:revision>9</cp:revision>
  <dcterms:created xsi:type="dcterms:W3CDTF">2014-04-11T10:21:58Z</dcterms:created>
  <dcterms:modified xsi:type="dcterms:W3CDTF">2014-04-11T12:24:54Z</dcterms:modified>
</cp:coreProperties>
</file>