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Легенды и предания, выраженные в произведениях искусства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Подвиг </a:t>
            </a:r>
            <a:br>
              <a:rPr lang="ru-RU" dirty="0" smtClean="0"/>
            </a:br>
            <a:r>
              <a:rPr lang="ru-RU" dirty="0" smtClean="0"/>
              <a:t>АЛЕКСАНДРА ПЕРЕСВЕТА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762" y="1628775"/>
            <a:ext cx="7610475" cy="436245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М.И.Авилов </a:t>
            </a:r>
            <a:br>
              <a:rPr lang="ru-RU" dirty="0" smtClean="0"/>
            </a:br>
            <a:r>
              <a:rPr lang="ru-RU" dirty="0" smtClean="0"/>
              <a:t>«Поединок </a:t>
            </a:r>
            <a:r>
              <a:rPr lang="ru-RU" dirty="0" err="1" smtClean="0"/>
              <a:t>Пересвета</a:t>
            </a:r>
            <a:r>
              <a:rPr lang="ru-RU" dirty="0" smtClean="0"/>
              <a:t> с </a:t>
            </a:r>
            <a:r>
              <a:rPr lang="ru-RU" dirty="0" err="1" smtClean="0"/>
              <a:t>Челубеем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П.Корин</a:t>
            </a:r>
            <a:r>
              <a:rPr lang="ru-RU" dirty="0" smtClean="0"/>
              <a:t> , 1944</a:t>
            </a:r>
            <a:br>
              <a:rPr lang="ru-RU" dirty="0" smtClean="0"/>
            </a:br>
            <a:r>
              <a:rPr lang="ru-RU" dirty="0" smtClean="0"/>
              <a:t>«Пересвет и </a:t>
            </a:r>
            <a:r>
              <a:rPr lang="ru-RU" dirty="0" err="1" smtClean="0"/>
              <a:t>Ослябя</a:t>
            </a:r>
            <a:r>
              <a:rPr lang="ru-RU" dirty="0" smtClean="0"/>
              <a:t> на конях»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0747"/>
            <a:ext cx="4059238" cy="2638505"/>
          </a:xfrm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4551" y="1524000"/>
            <a:ext cx="3026535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4918" y="1524000"/>
            <a:ext cx="5574163" cy="4572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Павел </a:t>
            </a:r>
            <a:r>
              <a:rPr lang="ru-RU" dirty="0" err="1" smtClean="0"/>
              <a:t>Рыженко</a:t>
            </a:r>
            <a:r>
              <a:rPr lang="ru-RU" dirty="0" smtClean="0"/>
              <a:t> «Победа </a:t>
            </a:r>
            <a:r>
              <a:rPr lang="ru-RU" dirty="0" err="1" smtClean="0"/>
              <a:t>Пересвета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8743" y="1524000"/>
            <a:ext cx="760651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Васнецов В.М. </a:t>
            </a:r>
            <a:br>
              <a:rPr lang="ru-RU" sz="3600" dirty="0" smtClean="0"/>
            </a:br>
            <a:r>
              <a:rPr lang="ru-RU" sz="3600" dirty="0" smtClean="0"/>
              <a:t>«Единоборство </a:t>
            </a:r>
            <a:r>
              <a:rPr lang="ru-RU" sz="3600" dirty="0" err="1" smtClean="0"/>
              <a:t>Челубея</a:t>
            </a:r>
            <a:r>
              <a:rPr lang="ru-RU" sz="3600" dirty="0" smtClean="0"/>
              <a:t> с </a:t>
            </a:r>
            <a:r>
              <a:rPr lang="ru-RU" sz="3600" dirty="0" err="1" smtClean="0"/>
              <a:t>Пересветом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5347" y="1524000"/>
            <a:ext cx="359330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Павел </a:t>
            </a:r>
            <a:r>
              <a:rPr lang="ru-RU" dirty="0" err="1" smtClean="0"/>
              <a:t>Рыженко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«Молитва </a:t>
            </a:r>
            <a:r>
              <a:rPr lang="ru-RU" dirty="0" err="1" smtClean="0"/>
              <a:t>Пересвета</a:t>
            </a:r>
            <a:r>
              <a:rPr lang="ru-RU" dirty="0" smtClean="0"/>
              <a:t> перед битвой»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2512" y="1709737"/>
            <a:ext cx="7038975" cy="42005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А.В.Городничев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«Александр Пересвет»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6696" y="1524000"/>
            <a:ext cx="715060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Г.А. Безукладников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9" y="1524000"/>
            <a:ext cx="3357586" cy="49768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К.А. Васильев</a:t>
            </a:r>
            <a:br>
              <a:rPr lang="ru-RU" dirty="0" smtClean="0"/>
            </a:br>
            <a:r>
              <a:rPr lang="ru-RU" dirty="0" smtClean="0"/>
              <a:t>Поединок </a:t>
            </a:r>
            <a:r>
              <a:rPr lang="ru-RU" dirty="0" err="1" smtClean="0"/>
              <a:t>Пересвета</a:t>
            </a:r>
            <a:r>
              <a:rPr lang="ru-RU" dirty="0" smtClean="0"/>
              <a:t> с </a:t>
            </a:r>
            <a:r>
              <a:rPr lang="ru-RU" dirty="0" err="1" smtClean="0"/>
              <a:t>Челубеем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5410" y="1524000"/>
            <a:ext cx="493317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Куликовская битва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00174"/>
            <a:ext cx="4429156" cy="4572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Васнецов В.М. «Пересвет и </a:t>
            </a:r>
            <a:r>
              <a:rPr lang="ru-RU" dirty="0" err="1" smtClean="0"/>
              <a:t>Ослябя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41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Подвиг  АЛЕКСАНДРА ПЕРЕСВЕТА</vt:lpstr>
      <vt:lpstr>Павел Рыженко «Победа Пересвета»</vt:lpstr>
      <vt:lpstr>Васнецов В.М.  «Единоборство Челубея с Пересветом»</vt:lpstr>
      <vt:lpstr>Павел Рыженко  «Молитва Пересвета перед битвой»</vt:lpstr>
      <vt:lpstr>А.В.Городничев  «Александр Пересвет»</vt:lpstr>
      <vt:lpstr>Г.А. Безукладников</vt:lpstr>
      <vt:lpstr>К.А. Васильев Поединок Пересвета с Челубеем</vt:lpstr>
      <vt:lpstr>Куликовская битва</vt:lpstr>
      <vt:lpstr>Васнецов В.М. «Пересвет и Ослябя»</vt:lpstr>
      <vt:lpstr>М.И.Авилов  «Поединок Пересвета с Челубеем»</vt:lpstr>
      <vt:lpstr>П.Корин , 1944 «Пересвет и Ослябя на конях»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  АЛЕКСАНДРА ПЕРЕСВЕТА</dc:title>
  <cp:lastModifiedBy>Admin</cp:lastModifiedBy>
  <cp:revision>10</cp:revision>
  <dcterms:modified xsi:type="dcterms:W3CDTF">2014-09-15T21:12:37Z</dcterms:modified>
</cp:coreProperties>
</file>