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8" r:id="rId1"/>
  </p:sldMasterIdLst>
  <p:sldIdLst>
    <p:sldId id="256" r:id="rId2"/>
    <p:sldId id="258" r:id="rId3"/>
    <p:sldId id="259" r:id="rId4"/>
    <p:sldId id="263" r:id="rId5"/>
    <p:sldId id="264" r:id="rId6"/>
    <p:sldId id="266" r:id="rId7"/>
    <p:sldId id="272" r:id="rId8"/>
    <p:sldId id="275" r:id="rId9"/>
    <p:sldId id="273" r:id="rId10"/>
    <p:sldId id="271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95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069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5117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87073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811434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8312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35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426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45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03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620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751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00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829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71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33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6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99410"/>
            <a:ext cx="7766936" cy="3151426"/>
          </a:xfrm>
        </p:spPr>
        <p:txBody>
          <a:bodyPr/>
          <a:lstStyle/>
          <a:p>
            <a:r>
              <a:rPr lang="ru-RU" i="1" u="sng" dirty="0" smtClean="0">
                <a:solidFill>
                  <a:schemeClr val="accent5"/>
                </a:solidFill>
              </a:rPr>
              <a:t>Мои знаменитые однофамильцы</a:t>
            </a:r>
            <a:endParaRPr lang="ru-RU" i="1" u="sng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Проект выполнила ученица 6 б класса 485 школы Собакина Алина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Руководитель: Дмитриева Диана Александровна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0806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err="1" smtClean="0"/>
              <a:t>Ари́на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Матве́евна</a:t>
            </a:r>
            <a:r>
              <a:rPr lang="ru-RU" sz="4400" dirty="0" smtClean="0"/>
              <a:t> </a:t>
            </a:r>
            <a:r>
              <a:rPr lang="ru-RU" sz="4400" dirty="0" err="1" smtClean="0"/>
              <a:t>Соба́кина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Содержимое 3" descr="пуан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219" y="633422"/>
            <a:ext cx="4222830" cy="572152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родилась около 1762 — (дата смерти неизвестна) — русская </a:t>
            </a:r>
            <a:r>
              <a:rPr lang="en-US" sz="2400" dirty="0" smtClean="0"/>
              <a:t>,</a:t>
            </a:r>
            <a:r>
              <a:rPr lang="ru-RU" sz="2400" dirty="0" smtClean="0"/>
              <a:t>балерина, танцовщица конца 18 в., одна из первых профессиональных русских балерин.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9883"/>
            <a:ext cx="3854528" cy="2248524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92D050"/>
                </a:solidFill>
              </a:rPr>
              <a:t>Айыына</a:t>
            </a:r>
            <a:r>
              <a:rPr lang="ru-RU" sz="4400" dirty="0" smtClean="0">
                <a:solidFill>
                  <a:srgbClr val="92D050"/>
                </a:solidFill>
              </a:rPr>
              <a:t> Анатольевна Собакина 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6" name="Содержимое 5" descr="шаш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543" y="1274165"/>
            <a:ext cx="4717665" cy="431716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14793" y="2488367"/>
            <a:ext cx="4557009" cy="36426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(1 августа 1994, п. Чурапча, Саха — Якутия) — российская шашистка, бронзовый призёр чемпионата Европы по международным шашкам 2012 года обладательница Кубка России по международным шашкам среди клубных команд 2010 года. </a:t>
            </a:r>
          </a:p>
          <a:p>
            <a:endParaRPr lang="ru-RU" sz="2400" dirty="0" smtClean="0"/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2821"/>
            <a:ext cx="8596668" cy="1617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1" dirty="0" smtClean="0">
                <a:solidFill>
                  <a:schemeClr val="accent5"/>
                </a:solidFill>
              </a:rPr>
              <a:t>Я очень горжусь своей фамилией!</a:t>
            </a:r>
            <a:endParaRPr lang="ru-RU" sz="7200" i="1" dirty="0">
              <a:solidFill>
                <a:schemeClr val="accent5"/>
              </a:solidFill>
            </a:endParaRPr>
          </a:p>
        </p:txBody>
      </p:sp>
      <p:pic>
        <p:nvPicPr>
          <p:cNvPr id="4" name="Содержимое 3" descr="собак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604" y="2569662"/>
            <a:ext cx="6692133" cy="3881437"/>
          </a:xfrm>
        </p:spPr>
      </p:pic>
    </p:spTree>
    <p:extLst>
      <p:ext uri="{BB962C8B-B14F-4D97-AF65-F5344CB8AC3E}">
        <p14:creationId xmlns="" xmlns:p14="http://schemas.microsoft.com/office/powerpoint/2010/main" val="40265751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5"/>
                </a:solidFill>
              </a:rPr>
              <a:t>Происхождение слова «фамилия»</a:t>
            </a:r>
            <a:endParaRPr lang="ru-RU" sz="4400" i="1" dirty="0">
              <a:solidFill>
                <a:schemeClr val="accent5"/>
              </a:solidFill>
            </a:endParaRPr>
          </a:p>
        </p:txBody>
      </p:sp>
      <p:pic>
        <p:nvPicPr>
          <p:cNvPr id="6" name="Содержимое 5" descr="соб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908" y="2256841"/>
            <a:ext cx="2639377" cy="3881437"/>
          </a:xfrm>
        </p:spPr>
      </p:pic>
      <p:pic>
        <p:nvPicPr>
          <p:cNvPr id="7" name="Рисунок 6" descr="фамил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87" y="1744899"/>
            <a:ext cx="3169920" cy="4523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58023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4734"/>
            <a:ext cx="8596668" cy="152566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Слово 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фамилия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» — </a:t>
            </a:r>
            <a:r>
              <a:rPr lang="ru-RU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латинского происхождения. </a:t>
            </a:r>
            <a:r>
              <a:rPr lang="ru-RU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В Римской империи оно обозначало общность, состоявшую из семьи хозяев и их рабов.</a:t>
            </a:r>
            <a:r>
              <a:rPr lang="ru-RU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/>
            </a:r>
            <a:br>
              <a:rPr lang="ru-RU" u="sng" dirty="0">
                <a:solidFill>
                  <a:schemeClr val="accent5"/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" name="Содержимое 5" descr="римское общес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243" y="2593298"/>
            <a:ext cx="8244589" cy="3852472"/>
          </a:xfrm>
        </p:spPr>
      </p:pic>
    </p:spTree>
    <p:extLst>
      <p:ext uri="{BB962C8B-B14F-4D97-AF65-F5344CB8AC3E}">
        <p14:creationId xmlns="" xmlns:p14="http://schemas.microsoft.com/office/powerpoint/2010/main" val="158388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830180"/>
            <a:ext cx="4339357" cy="1263316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</a:rPr>
              <a:t>Фамилия Собакины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соба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845045"/>
            <a:ext cx="4513262" cy="486628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7334" y="2117559"/>
            <a:ext cx="3854528" cy="3243960"/>
          </a:xfrm>
        </p:spPr>
        <p:txBody>
          <a:bodyPr>
            <a:noAutofit/>
          </a:bodyPr>
          <a:lstStyle/>
          <a:p>
            <a:r>
              <a:rPr lang="en" sz="28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В старину были достаточно распространены фамилии произошедшие от имен домашних животных, одна из таких —</a:t>
            </a:r>
            <a:r>
              <a:rPr lang="en-US" sz="28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Собакины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22953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09667"/>
            <a:ext cx="3854528" cy="130414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Герб рода Собакиных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25" y="-2726"/>
            <a:ext cx="5267040" cy="686072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/>
                </a:solidFill>
              </a:rPr>
              <a:t>На гербе рода Собакиных изображен щит разделенный на 4 части. В середине находится щиток с воином скачущим на коне и поднятым вверх мечом</a:t>
            </a:r>
            <a:endParaRPr lang="ru-RU" sz="2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4204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184" y="2155065"/>
            <a:ext cx="8596668" cy="13208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accent5"/>
                </a:solidFill>
              </a:rPr>
              <a:t>Мои знаменитые однофамильцы</a:t>
            </a:r>
            <a:endParaRPr lang="ru-RU" sz="66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1791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Грозный и Собакина Марфа Васильевна </a:t>
            </a:r>
            <a:endParaRPr lang="ru-RU" dirty="0"/>
          </a:p>
        </p:txBody>
      </p:sp>
      <p:pic>
        <p:nvPicPr>
          <p:cNvPr id="5" name="Содержимое 4" descr="иван грозны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7447" y="2160588"/>
            <a:ext cx="3123893" cy="3881437"/>
          </a:xfrm>
        </p:spPr>
      </p:pic>
      <p:pic>
        <p:nvPicPr>
          <p:cNvPr id="6" name="Содержимое 5" descr="марфа васильевн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8720" y="2218544"/>
            <a:ext cx="4737593" cy="362761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9803"/>
            <a:ext cx="3854528" cy="1888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>
                <a:solidFill>
                  <a:srgbClr val="92D050"/>
                </a:solidFill>
              </a:rPr>
              <a:t>Никифор Сергеевич Собакин</a:t>
            </a:r>
            <a:r>
              <a:rPr lang="ru-RU" sz="4400" dirty="0" smtClean="0">
                <a:solidFill>
                  <a:srgbClr val="92D050"/>
                </a:solidFill>
              </a:rPr>
              <a:t> 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0002-001-XVII-v.-Buntashnyj-ve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1219" y="1410003"/>
            <a:ext cx="3532187" cy="42091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862" y="3092115"/>
            <a:ext cx="5336499" cy="324872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(ум. 1656) — русский государственный и военный деятель, стольник,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окольничий и воевода, сын стольника и воеводы Сергея Степановича Собакина (ум. 1625). Представитель дворянского рода Собакиных.</a:t>
            </a:r>
          </a:p>
          <a:p>
            <a:endParaRPr lang="ru-RU" dirty="0" smtClean="0"/>
          </a:p>
        </p:txBody>
      </p:sp>
      <p:pic>
        <p:nvPicPr>
          <p:cNvPr id="6" name="Рисунок 5" descr="кни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18" y="218574"/>
            <a:ext cx="207645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Собакин </a:t>
            </a:r>
            <a:br>
              <a:rPr lang="ru-RU" sz="4000" dirty="0" smtClean="0"/>
            </a:br>
            <a:r>
              <a:rPr lang="ru-RU" sz="4000" dirty="0" smtClean="0"/>
              <a:t>Савва Яковлевич</a:t>
            </a:r>
            <a:br>
              <a:rPr lang="ru-RU" sz="40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1712-1784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авва яковл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575" y="889104"/>
            <a:ext cx="4295701" cy="55276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668701"/>
          </a:xfrm>
        </p:spPr>
        <p:txBody>
          <a:bodyPr>
            <a:normAutofit lnSpcReduction="10000"/>
          </a:bodyPr>
          <a:lstStyle/>
          <a:p>
            <a:endParaRPr lang="ru-RU" sz="1800" i="1" dirty="0" smtClean="0"/>
          </a:p>
          <a:p>
            <a:endParaRPr lang="ru-RU" sz="1800" i="1" dirty="0" smtClean="0"/>
          </a:p>
          <a:p>
            <a:r>
              <a:rPr lang="ru-RU" sz="2400" i="1" dirty="0" smtClean="0"/>
              <a:t>российский предприниматель, заводчик, меценат, один из богатейших людей своего времени. Возведен в потомственное дворянство.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E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123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Мои знаменитые однофамильцы</vt:lpstr>
      <vt:lpstr>Происхождение слова «фамилия»</vt:lpstr>
      <vt:lpstr>Слово «фамилия» — латинского происхождения. В Римской империи оно обозначало общность, состоявшую из семьи хозяев и их рабов. </vt:lpstr>
      <vt:lpstr>Фамилия Собакины</vt:lpstr>
      <vt:lpstr>Герб рода Собакиных</vt:lpstr>
      <vt:lpstr>Мои знаменитые однофамильцы</vt:lpstr>
      <vt:lpstr>Иван Грозный и Собакина Марфа Васильевна </vt:lpstr>
      <vt:lpstr>  Никифор Сергеевич Собакин </vt:lpstr>
      <vt:lpstr>Собакин  Савва Яковлевич 1712-1784</vt:lpstr>
      <vt:lpstr>Ари́на Матве́евна Соба́кина </vt:lpstr>
      <vt:lpstr>Айыына Анатольевна Собакина </vt:lpstr>
      <vt:lpstr>Я очень горжусь своей фамилией!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Фамилия</dc:title>
  <dc:creator>Собакина Алина</dc:creator>
  <cp:lastModifiedBy>Admin</cp:lastModifiedBy>
  <cp:revision>25</cp:revision>
  <dcterms:created xsi:type="dcterms:W3CDTF">2013-10-15T16:25:43Z</dcterms:created>
  <dcterms:modified xsi:type="dcterms:W3CDTF">2014-04-24T18:10:10Z</dcterms:modified>
</cp:coreProperties>
</file>