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CDC211-47AD-47A2-9CFD-79D3F50B87A7}" type="datetimeFigureOut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8F8E5D-B0D4-4AFB-933D-97618BA9F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CCDB-7E46-481A-88E6-0E52A0B7B353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0448D-A0E1-482F-A956-53AC860E9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7E18-B642-4343-AE76-7E6D480A9766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0008-9091-466C-9DAA-ED28E4A93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4713-EEA2-46F1-B7D7-92D8778BC501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53611-A8ED-4E66-A165-811E32FD9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62D91-9447-4E6E-8839-1D647C34A07C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2E7F-B2BA-4820-AA38-1B981E14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C56B-BFAE-4388-AAC5-1C6F9ECEDB09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7995B-FDF3-4694-8569-496FC7B47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1DE9-2D02-4BEF-8F83-465E7B34ECC5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8F203-9E91-41BF-87A3-B89D83700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453E-6C10-42EE-B3C3-946061566F10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F2D1-5BC3-4F3F-847E-F319E2F5A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FCFA2-8B43-4986-BC7A-E2798A7EEFF6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5ADA-308E-49A4-8B3F-5CB02C13B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CC972-4A3C-4C5E-A41A-93372859357B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466E-7949-4D00-B7AB-BD197D9AC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D6773-0C20-4574-B5EB-7E676824165D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D69E1-2896-4BCF-ADBF-5952FDCB1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52734-7C44-4523-9BE0-ECB78A5B3E1D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24261-D2D5-44D5-8999-A8FC97ED5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0FD11E-194A-4BBA-BD74-4B5B441DC5ED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E903EA-4705-431B-91EA-1108C628E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hyperlink" Target="http://www.language.ru/Test/Test.html" TargetMode="External"/><Relationship Id="rId7" Type="http://schemas.openxmlformats.org/officeDocument/2006/relationships/hyperlink" Target="http://www.dailystep.com/?gclid=CKmDwPXZi5cCFQQKuwodSDvc_A" TargetMode="External"/><Relationship Id="rId2" Type="http://schemas.openxmlformats.org/officeDocument/2006/relationships/hyperlink" Target="http://www.linguamani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icknkids.com/Phonics.asp" TargetMode="External"/><Relationship Id="rId5" Type="http://schemas.openxmlformats.org/officeDocument/2006/relationships/hyperlink" Target="http://www.englishlearner.com/hangman/index.html" TargetMode="External"/><Relationship Id="rId4" Type="http://schemas.openxmlformats.org/officeDocument/2006/relationships/hyperlink" Target="http://www.englishlearner.com/tests/test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3212976"/>
            <a:ext cx="7772400" cy="1440159"/>
          </a:xfrm>
        </p:spPr>
        <p:txBody>
          <a:bodyPr/>
          <a:lstStyle/>
          <a:p>
            <a:r>
              <a:rPr lang="en-US" b="1" dirty="0" smtClean="0">
                <a:solidFill>
                  <a:srgbClr val="006666"/>
                </a:solidFill>
                <a:latin typeface="Times New Roman" pitchFamily="18" charset="0"/>
              </a:rPr>
              <a:t>Why do we study English</a:t>
            </a:r>
            <a:r>
              <a:rPr lang="ru-RU" b="1" dirty="0" smtClean="0">
                <a:solidFill>
                  <a:srgbClr val="006666"/>
                </a:solidFill>
                <a:latin typeface="Times New Roman" pitchFamily="18" charset="0"/>
              </a:rPr>
              <a:t>?</a:t>
            </a:r>
            <a:br>
              <a:rPr lang="ru-RU" b="1" dirty="0" smtClean="0">
                <a:solidFill>
                  <a:srgbClr val="006666"/>
                </a:solidFill>
                <a:latin typeface="Times New Roman" pitchFamily="18" charset="0"/>
              </a:rPr>
            </a:br>
            <a:endParaRPr lang="ru-RU" b="1" dirty="0" smtClean="0"/>
          </a:p>
        </p:txBody>
      </p:sp>
      <p:sp>
        <p:nvSpPr>
          <p:cNvPr id="13" name="Куб 12"/>
          <p:cNvSpPr/>
          <p:nvPr/>
        </p:nvSpPr>
        <p:spPr>
          <a:xfrm>
            <a:off x="1285852" y="1428736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2143108" y="1142984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3071802" y="1500174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4071934" y="1357298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949417" y="1591707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5075200" y="1146119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6929454" y="1714488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3" descr="H:\Documents and Settings\Aida\Рабочий стол\НОвая ГРАФИКА сборник\КАРТИНКИ СБОРНИК_ школьные\s5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40"/>
            <a:ext cx="8413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500063" y="6215063"/>
            <a:ext cx="1006475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7" descr="США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221088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великобритания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365104"/>
            <a:ext cx="1787525" cy="106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English language</a:t>
            </a: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a language of business, science</a:t>
            </a:r>
          </a:p>
          <a:p>
            <a:r>
              <a:rPr lang="en-US" dirty="0" err="1" smtClean="0">
                <a:solidFill>
                  <a:srgbClr val="006666"/>
                </a:solidFill>
                <a:latin typeface="Times New Roman" pitchFamily="18" charset="0"/>
              </a:rPr>
              <a:t>i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</a:rPr>
              <a:t>t's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</a:rPr>
              <a:t>the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</a:rPr>
              <a:t>official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</a:rPr>
              <a:t>voice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</a:rPr>
              <a:t>of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</a:rPr>
              <a:t>the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</a:rPr>
              <a:t>air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</a:rPr>
              <a:t>and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</a:rPr>
              <a:t>sea</a:t>
            </a:r>
            <a:r>
              <a:rPr lang="ru-RU" dirty="0" smtClean="0"/>
              <a:t> 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a language of tourists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a language of communication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a language of foreign literature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a language of foreign culture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a language of computers and Internet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A0419-6D1E-440E-9A40-1CAEB3D072E9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6" descr="великобритани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787525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Studying English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006666"/>
              </a:solidFill>
              <a:latin typeface="Times New Roman" pitchFamily="18" charset="0"/>
              <a:hlinkClick r:id="" action="ppaction://noaction"/>
            </a:endParaRPr>
          </a:p>
          <a:p>
            <a:r>
              <a:rPr lang="en-US" b="1" dirty="0" smtClean="0">
                <a:solidFill>
                  <a:srgbClr val="006666"/>
                </a:solidFill>
                <a:latin typeface="Times New Roman" pitchFamily="18" charset="0"/>
                <a:hlinkClick r:id="" action="ppaction://noaction"/>
              </a:rPr>
              <a:t>HOW</a:t>
            </a:r>
            <a:r>
              <a:rPr lang="en-US" b="1" dirty="0" smtClean="0">
                <a:solidFill>
                  <a:srgbClr val="006666"/>
                </a:solidFill>
                <a:latin typeface="Times New Roman" pitchFamily="18" charset="0"/>
              </a:rPr>
              <a:t> can we study English</a:t>
            </a:r>
          </a:p>
          <a:p>
            <a:r>
              <a:rPr lang="en-US" b="1" dirty="0" smtClean="0">
                <a:solidFill>
                  <a:srgbClr val="006666"/>
                </a:solidFill>
                <a:latin typeface="Times New Roman" pitchFamily="18" charset="0"/>
                <a:hlinkClick r:id="" action="ppaction://noaction"/>
              </a:rPr>
              <a:t>WHERE</a:t>
            </a:r>
            <a:r>
              <a:rPr lang="en-US" b="1" dirty="0" smtClean="0">
                <a:solidFill>
                  <a:srgbClr val="006666"/>
                </a:solidFill>
                <a:latin typeface="Times New Roman" pitchFamily="18" charset="0"/>
              </a:rPr>
              <a:t> can we study English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62D91-9447-4E6E-8839-1D647C34A07C}" type="datetime1">
              <a:rPr lang="ru-RU" smtClean="0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C2E7F-B2BA-4820-AA38-1B981E142B1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Picture 7" descr="top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5064"/>
            <a:ext cx="33147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studying at school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studying at a language school in the UK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or the USA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communicating with native speakers 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by correspondence with a pen friend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watching English movies 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reading English newspapers/magazines/books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 at special English courses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traveling around the world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with the help of Internet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62D91-9447-4E6E-8839-1D647C34A07C}" type="datetime1">
              <a:rPr lang="ru-RU" smtClean="0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C2E7F-B2BA-4820-AA38-1B981E142B1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The role of Internet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  <a:hlinkClick r:id="rId2"/>
              </a:rPr>
              <a:t>www.linguamania.ru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3"/>
              </a:rPr>
              <a:t>www.language.ru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  <a:hlinkClick r:id="rId3"/>
              </a:rPr>
              <a:t>/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3"/>
              </a:rPr>
              <a:t>Test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  <a:hlinkClick r:id="rId3"/>
              </a:rPr>
              <a:t>/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3"/>
              </a:rPr>
              <a:t>Test.html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4"/>
              </a:rPr>
              <a:t>www.englishlearner.com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  <a:hlinkClick r:id="rId4"/>
              </a:rPr>
              <a:t>/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4"/>
              </a:rPr>
              <a:t>tests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  <a:hlinkClick r:id="rId4"/>
              </a:rPr>
              <a:t>/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4"/>
              </a:rPr>
              <a:t>test.html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5"/>
              </a:rPr>
              <a:t>www.englishlearner.com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  <a:hlinkClick r:id="rId5"/>
              </a:rPr>
              <a:t>/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5"/>
              </a:rPr>
              <a:t>hangman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  <a:hlinkClick r:id="rId5"/>
              </a:rPr>
              <a:t>/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5"/>
              </a:rPr>
              <a:t>index.html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6"/>
              </a:rPr>
              <a:t>www.clicknkids.com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  <a:hlinkClick r:id="rId6"/>
              </a:rPr>
              <a:t>/</a:t>
            </a:r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6"/>
              </a:rPr>
              <a:t>Phonics.asp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ru-RU" dirty="0" err="1" smtClean="0">
                <a:solidFill>
                  <a:srgbClr val="006666"/>
                </a:solidFill>
                <a:latin typeface="Times New Roman" pitchFamily="18" charset="0"/>
                <a:hlinkClick r:id="rId7"/>
              </a:rPr>
              <a:t>www.dailystep.com</a:t>
            </a:r>
            <a:endParaRPr lang="ru-RU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62D91-9447-4E6E-8839-1D647C34A07C}" type="datetime1">
              <a:rPr lang="ru-RU" smtClean="0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C2E7F-B2BA-4820-AA38-1B981E142B1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Picture 5" descr="baby07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1196752"/>
            <a:ext cx="14208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Why do we study English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to communicate with people of the world</a:t>
            </a:r>
            <a:r>
              <a:rPr lang="ru-RU" dirty="0" smtClean="0"/>
              <a:t> 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to understand films and songs in English</a:t>
            </a:r>
            <a:r>
              <a:rPr lang="ru-RU" dirty="0" smtClean="0"/>
              <a:t> 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to study at a university (college)</a:t>
            </a:r>
            <a:r>
              <a:rPr lang="ru-RU" dirty="0" smtClean="0">
                <a:solidFill>
                  <a:srgbClr val="006666"/>
                </a:solidFill>
                <a:latin typeface="Times New Roman" pitchFamily="18" charset="0"/>
              </a:rPr>
              <a:t> 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it is useful when you travel 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it gives a chance to meet new people </a:t>
            </a: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to do business</a:t>
            </a:r>
            <a:r>
              <a:rPr lang="en-US" dirty="0" smtClean="0"/>
              <a:t> </a:t>
            </a:r>
            <a:endParaRPr lang="en-US" dirty="0" smtClean="0">
              <a:solidFill>
                <a:srgbClr val="006666"/>
              </a:solidFill>
              <a:latin typeface="Times New Roman" pitchFamily="18" charset="0"/>
            </a:endParaRPr>
          </a:p>
          <a:p>
            <a:r>
              <a:rPr lang="en-US" dirty="0" smtClean="0">
                <a:solidFill>
                  <a:srgbClr val="006666"/>
                </a:solidFill>
                <a:latin typeface="Times New Roman" pitchFamily="18" charset="0"/>
              </a:rPr>
              <a:t>to get a better job</a:t>
            </a:r>
            <a:r>
              <a:rPr lang="ru-RU" dirty="0" smtClean="0"/>
              <a:t> 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A62D91-9447-4E6E-8839-1D647C34A07C}" type="datetime1">
              <a:rPr lang="ru-RU" smtClean="0"/>
              <a:pPr>
                <a:defRPr/>
              </a:pPr>
              <a:t>19.03.2013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C2E7F-B2BA-4820-AA38-1B981E142B1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" name="Picture 5" descr="baby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25144"/>
            <a:ext cx="14478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ин.яз.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ин.яз.10</Template>
  <TotalTime>8</TotalTime>
  <Words>183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ин.яз.10</vt:lpstr>
      <vt:lpstr>Why do we study English? </vt:lpstr>
      <vt:lpstr>English language</vt:lpstr>
      <vt:lpstr>Studying English  </vt:lpstr>
      <vt:lpstr>Слайд 4</vt:lpstr>
      <vt:lpstr>The role of Internet </vt:lpstr>
      <vt:lpstr>Why do we study English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study English? </dc:title>
  <dc:creator>1</dc:creator>
  <dc:description>http://aida.ucoz.ru</dc:description>
  <cp:lastModifiedBy>FFF</cp:lastModifiedBy>
  <cp:revision>3</cp:revision>
  <dcterms:created xsi:type="dcterms:W3CDTF">2012-11-28T18:41:11Z</dcterms:created>
  <dcterms:modified xsi:type="dcterms:W3CDTF">2013-03-19T11:05:32Z</dcterms:modified>
</cp:coreProperties>
</file>