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5"/>
  </p:notesMasterIdLst>
  <p:sldIdLst>
    <p:sldId id="298" r:id="rId2"/>
    <p:sldId id="260" r:id="rId3"/>
    <p:sldId id="293" r:id="rId4"/>
    <p:sldId id="291" r:id="rId5"/>
    <p:sldId id="294" r:id="rId6"/>
    <p:sldId id="264" r:id="rId7"/>
    <p:sldId id="261" r:id="rId8"/>
    <p:sldId id="262" r:id="rId9"/>
    <p:sldId id="263" r:id="rId10"/>
    <p:sldId id="266" r:id="rId11"/>
    <p:sldId id="272" r:id="rId12"/>
    <p:sldId id="274" r:id="rId13"/>
    <p:sldId id="275" r:id="rId14"/>
    <p:sldId id="276" r:id="rId15"/>
    <p:sldId id="277" r:id="rId16"/>
    <p:sldId id="285" r:id="rId17"/>
    <p:sldId id="288" r:id="rId18"/>
    <p:sldId id="289" r:id="rId19"/>
    <p:sldId id="290" r:id="rId20"/>
    <p:sldId id="292" r:id="rId21"/>
    <p:sldId id="295" r:id="rId22"/>
    <p:sldId id="299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00"/>
    <a:srgbClr val="008000"/>
    <a:srgbClr val="FFFFCC"/>
    <a:srgbClr val="1E2E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660"/>
  </p:normalViewPr>
  <p:slideViewPr>
    <p:cSldViewPr>
      <p:cViewPr varScale="1">
        <p:scale>
          <a:sx n="69" d="100"/>
          <a:sy n="69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2A3EC-8422-4948-8900-42B2B841A651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50860-6420-40B1-A83A-9D6F6BFAE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51D138-5B7F-4FDD-A7F4-F822C60ACE07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651D138-5B7F-4FDD-A7F4-F822C60ACE07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07B58C2-F336-4235-94BF-0E035A0E36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0.xml"/><Relationship Id="rId3" Type="http://schemas.openxmlformats.org/officeDocument/2006/relationships/slide" Target="slide2.xml"/><Relationship Id="rId21" Type="http://schemas.openxmlformats.org/officeDocument/2006/relationships/slide" Target="slide22.xml"/><Relationship Id="rId7" Type="http://schemas.openxmlformats.org/officeDocument/2006/relationships/slide" Target="slide6.xml"/><Relationship Id="rId12" Type="http://schemas.openxmlformats.org/officeDocument/2006/relationships/slide" Target="slide15.xml"/><Relationship Id="rId17" Type="http://schemas.openxmlformats.org/officeDocument/2006/relationships/slide" Target="slide3.xml"/><Relationship Id="rId2" Type="http://schemas.openxmlformats.org/officeDocument/2006/relationships/slide" Target="slide4.xml"/><Relationship Id="rId16" Type="http://schemas.openxmlformats.org/officeDocument/2006/relationships/slide" Target="slide19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image" Target="../media/image6.gif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3.xml"/><Relationship Id="rId10" Type="http://schemas.openxmlformats.org/officeDocument/2006/relationships/slide" Target="slide13.xml"/><Relationship Id="rId19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/>
          <p:cNvSpPr txBox="1"/>
          <p:nvPr/>
        </p:nvSpPr>
        <p:spPr>
          <a:xfrm>
            <a:off x="2428860" y="1142984"/>
            <a:ext cx="5857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Интеллектуальная игра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для начальной школы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2500306"/>
            <a:ext cx="42862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8000"/>
                </a:solidFill>
              </a:rPr>
              <a:t>ИНФОБОЙ</a:t>
            </a:r>
            <a:endParaRPr lang="ru-RU" sz="66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7356" y="2214554"/>
            <a:ext cx="5143536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Мал ноутбук, да дорог.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2857496"/>
            <a:ext cx="6215106" cy="214314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Мал золотник, да дорог. 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баллов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ВОПРОС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" name="Рисунок 1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28794" y="4857760"/>
            <a:ext cx="1714512" cy="584775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Ответ: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786322"/>
            <a:ext cx="3429024" cy="928694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КЛАВИША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баллов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857232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" name="Рисунок 26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pic>
        <p:nvPicPr>
          <p:cNvPr id="10" name="irc_mi" descr="http://allforchildren.ru/rebus/rebus11/11-017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071678"/>
            <a:ext cx="700092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14546" y="5214950"/>
            <a:ext cx="1928826" cy="584775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Ответ: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5214950"/>
            <a:ext cx="3429024" cy="1000132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ДИСПЛЕЙ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42976" y="642918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 баллов</a:t>
            </a:r>
            <a:endParaRPr lang="ru-RU" sz="2800" b="1" dirty="0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857232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5" name="Рисунок 24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pic>
        <p:nvPicPr>
          <p:cNvPr id="10" name="Рисунок 9" descr="https://encrypted-tbn2.gstatic.com/images?q=tbn:ANd9GcS7oPz4wgmnYhdkDpkZNlUBDUmuZ-8Lpr-hhotGt_OfSX7Dbg1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000240"/>
            <a:ext cx="700092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4929198"/>
            <a:ext cx="1643074" cy="584775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Ответ: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4929198"/>
            <a:ext cx="2857520" cy="785818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КУРСОР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" name="Рисунок 27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  <p:pic>
        <p:nvPicPr>
          <p:cNvPr id="10" name="Рисунок 9" descr="&amp;kcy;&amp;ucy;&amp;rcy;&amp;scy;&amp;ocy;&amp;r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1785926"/>
            <a:ext cx="621510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1604" y="5143512"/>
            <a:ext cx="1500198" cy="584775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Ответ: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4929198"/>
            <a:ext cx="3143272" cy="1000132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ПАМЯТЬ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591401221215557872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071678"/>
            <a:ext cx="6667530" cy="2667012"/>
          </a:xfrm>
          <a:prstGeom prst="rect">
            <a:avLst/>
          </a:prstGeom>
        </p:spPr>
      </p:pic>
      <p:pic>
        <p:nvPicPr>
          <p:cNvPr id="25" name="Рисунок 24" descr="c36baeead6c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5143512"/>
            <a:ext cx="1714512" cy="584775"/>
          </a:xfrm>
          <a:prstGeom prst="rect">
            <a:avLst/>
          </a:prstGeom>
          <a:ln w="19050"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00"/>
                </a:solidFill>
              </a:rPr>
              <a:t>Ответ: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28992" y="4857760"/>
            <a:ext cx="3071834" cy="1000132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ДИСКОВОД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9113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image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428868"/>
            <a:ext cx="5581659" cy="2246507"/>
          </a:xfrm>
          <a:prstGeom prst="rect">
            <a:avLst/>
          </a:prstGeom>
        </p:spPr>
      </p:pic>
      <p:pic>
        <p:nvPicPr>
          <p:cNvPr id="25" name="Рисунок 24" descr="c36baeead6c0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500306"/>
            <a:ext cx="7429552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Правильно расставьте буквы, и вы получите слово.</a:t>
            </a:r>
          </a:p>
          <a:p>
            <a:pPr algn="ctr"/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ГИАР</a:t>
            </a:r>
            <a:endParaRPr lang="ru-RU" sz="6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14678" y="4286256"/>
            <a:ext cx="3429024" cy="142876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003300"/>
                </a:solidFill>
              </a:rPr>
              <a:t>ИГРА</a:t>
            </a:r>
            <a:endParaRPr lang="ru-RU" sz="9600" b="1" dirty="0">
              <a:solidFill>
                <a:srgbClr val="0033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357430"/>
            <a:ext cx="7429552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Правильно расставьте буквы, и вы получите слово.</a:t>
            </a:r>
          </a:p>
          <a:p>
            <a:pPr algn="ctr"/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ЙДИЖСОКТ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4214818"/>
            <a:ext cx="4357718" cy="142876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003300"/>
                </a:solidFill>
              </a:rPr>
              <a:t>джойстик</a:t>
            </a:r>
            <a:endParaRPr lang="ru-RU" sz="7200" b="1" dirty="0">
              <a:solidFill>
                <a:srgbClr val="0033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214554"/>
            <a:ext cx="7358114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Правильно расставьте буквы, и вы получите слово.</a:t>
            </a:r>
          </a:p>
          <a:p>
            <a:pPr lvl="0" algn="ctr"/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ТЕТРИНЕН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4143380"/>
            <a:ext cx="5715040" cy="142876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3300"/>
                </a:solidFill>
              </a:rPr>
              <a:t>ИНТЕРНЕТ</a:t>
            </a:r>
            <a:endParaRPr lang="ru-RU" sz="6600" b="1" dirty="0">
              <a:solidFill>
                <a:srgbClr val="0033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71538" y="2428868"/>
            <a:ext cx="7143800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Правильно расставьте буквы, и вы получите слово.</a:t>
            </a:r>
          </a:p>
          <a:p>
            <a:pPr lvl="0" algn="ctr"/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НКАРЕС</a:t>
            </a:r>
            <a:endParaRPr lang="ru-RU" sz="60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3929066"/>
            <a:ext cx="4071966" cy="1714512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3300"/>
                </a:solidFill>
              </a:rPr>
              <a:t>СКАНЕР</a:t>
            </a:r>
            <a:endParaRPr lang="ru-RU" sz="6600" b="1" dirty="0">
              <a:solidFill>
                <a:srgbClr val="0033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40 баллов</a:t>
            </a:r>
            <a:endParaRPr lang="ru-RU" sz="2800" b="1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5-конечная звезда 17"/>
          <p:cNvSpPr/>
          <p:nvPr/>
        </p:nvSpPr>
        <p:spPr>
          <a:xfrm>
            <a:off x="3071802" y="1571612"/>
            <a:ext cx="1071570" cy="85725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19" name="5-конечная звезда 18">
            <a:hlinkClick r:id="rId2" action="ppaction://hlinksldjump"/>
          </p:cNvPr>
          <p:cNvSpPr/>
          <p:nvPr/>
        </p:nvSpPr>
        <p:spPr>
          <a:xfrm>
            <a:off x="4143372" y="1571612"/>
            <a:ext cx="1071570" cy="85725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0" name="5-конечная звезда 19"/>
          <p:cNvSpPr/>
          <p:nvPr/>
        </p:nvSpPr>
        <p:spPr>
          <a:xfrm>
            <a:off x="5286380" y="1571612"/>
            <a:ext cx="1071570" cy="85725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6429388" y="1571612"/>
            <a:ext cx="1071570" cy="85725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3" name="5-конечная звезда 22"/>
          <p:cNvSpPr/>
          <p:nvPr/>
        </p:nvSpPr>
        <p:spPr>
          <a:xfrm>
            <a:off x="7572396" y="1571612"/>
            <a:ext cx="1071570" cy="85725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5" name="5-конечная звезда 24"/>
          <p:cNvSpPr/>
          <p:nvPr/>
        </p:nvSpPr>
        <p:spPr>
          <a:xfrm>
            <a:off x="3071802" y="2571744"/>
            <a:ext cx="1071570" cy="857256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6" name="5-конечная звезда 25"/>
          <p:cNvSpPr/>
          <p:nvPr/>
        </p:nvSpPr>
        <p:spPr>
          <a:xfrm>
            <a:off x="4143372" y="2571744"/>
            <a:ext cx="1071570" cy="857256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7" name="5-конечная звезда 26"/>
          <p:cNvSpPr/>
          <p:nvPr/>
        </p:nvSpPr>
        <p:spPr>
          <a:xfrm>
            <a:off x="5286380" y="2571744"/>
            <a:ext cx="1071570" cy="857256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8" name="5-конечная звезда 27"/>
          <p:cNvSpPr/>
          <p:nvPr/>
        </p:nvSpPr>
        <p:spPr>
          <a:xfrm>
            <a:off x="6429388" y="2571744"/>
            <a:ext cx="1071570" cy="857256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29" name="5-конечная звезда 28"/>
          <p:cNvSpPr/>
          <p:nvPr/>
        </p:nvSpPr>
        <p:spPr>
          <a:xfrm>
            <a:off x="7572396" y="2571744"/>
            <a:ext cx="1071570" cy="857256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0" name="5-конечная звезда 29"/>
          <p:cNvSpPr/>
          <p:nvPr/>
        </p:nvSpPr>
        <p:spPr>
          <a:xfrm>
            <a:off x="3071802" y="3571876"/>
            <a:ext cx="1071570" cy="857256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1" name="5-конечная звезда 30"/>
          <p:cNvSpPr/>
          <p:nvPr/>
        </p:nvSpPr>
        <p:spPr>
          <a:xfrm>
            <a:off x="4143372" y="3571876"/>
            <a:ext cx="1071570" cy="857256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2" name="5-конечная звезда 31"/>
          <p:cNvSpPr/>
          <p:nvPr/>
        </p:nvSpPr>
        <p:spPr>
          <a:xfrm>
            <a:off x="5286380" y="3571876"/>
            <a:ext cx="1071570" cy="857256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3" name="5-конечная звезда 32"/>
          <p:cNvSpPr/>
          <p:nvPr/>
        </p:nvSpPr>
        <p:spPr>
          <a:xfrm>
            <a:off x="6429388" y="3571876"/>
            <a:ext cx="1071570" cy="857256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4" name="5-конечная звезда 33"/>
          <p:cNvSpPr/>
          <p:nvPr/>
        </p:nvSpPr>
        <p:spPr>
          <a:xfrm>
            <a:off x="7572396" y="3571876"/>
            <a:ext cx="1071570" cy="857256"/>
          </a:xfrm>
          <a:prstGeom prst="star5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35" name="TextBox 34">
            <a:hlinkClick r:id="rId3" action="ppaction://hlinksldjump"/>
          </p:cNvPr>
          <p:cNvSpPr txBox="1"/>
          <p:nvPr/>
        </p:nvSpPr>
        <p:spPr>
          <a:xfrm>
            <a:off x="2643174" y="3571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hlinkClick r:id="rId4" action="ppaction://hlinksldjump"/>
          </p:cNvPr>
          <p:cNvSpPr txBox="1"/>
          <p:nvPr/>
        </p:nvSpPr>
        <p:spPr>
          <a:xfrm>
            <a:off x="3643306" y="3571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>
            <a:hlinkClick r:id="rId5" action="ppaction://hlinksldjump"/>
          </p:cNvPr>
          <p:cNvSpPr txBox="1"/>
          <p:nvPr/>
        </p:nvSpPr>
        <p:spPr>
          <a:xfrm>
            <a:off x="4786314" y="3571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>
            <a:hlinkClick r:id="rId6" action="ppaction://hlinksldjump"/>
          </p:cNvPr>
          <p:cNvSpPr txBox="1"/>
          <p:nvPr/>
        </p:nvSpPr>
        <p:spPr>
          <a:xfrm>
            <a:off x="5929322" y="3571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hlinkClick r:id="rId7" action="ppaction://hlinksldjump"/>
          </p:cNvPr>
          <p:cNvSpPr txBox="1"/>
          <p:nvPr/>
        </p:nvSpPr>
        <p:spPr>
          <a:xfrm>
            <a:off x="7072330" y="357166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>
            <a:hlinkClick r:id="rId8" action="ppaction://hlinksldjump"/>
          </p:cNvPr>
          <p:cNvSpPr txBox="1"/>
          <p:nvPr/>
        </p:nvSpPr>
        <p:spPr>
          <a:xfrm>
            <a:off x="3428992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1" name="TextBox 40">
            <a:hlinkClick r:id="rId9" action="ppaction://hlinksldjump"/>
          </p:cNvPr>
          <p:cNvSpPr txBox="1"/>
          <p:nvPr/>
        </p:nvSpPr>
        <p:spPr>
          <a:xfrm>
            <a:off x="4500562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hlinkClick r:id="rId10" action="ppaction://hlinksldjump"/>
          </p:cNvPr>
          <p:cNvSpPr txBox="1"/>
          <p:nvPr/>
        </p:nvSpPr>
        <p:spPr>
          <a:xfrm>
            <a:off x="5643570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>
            <a:hlinkClick r:id="rId11" action="ppaction://hlinksldjump"/>
          </p:cNvPr>
          <p:cNvSpPr txBox="1"/>
          <p:nvPr/>
        </p:nvSpPr>
        <p:spPr>
          <a:xfrm>
            <a:off x="6786578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hlinkClick r:id="rId12" action="ppaction://hlinksldjump"/>
          </p:cNvPr>
          <p:cNvSpPr txBox="1"/>
          <p:nvPr/>
        </p:nvSpPr>
        <p:spPr>
          <a:xfrm>
            <a:off x="7929586" y="2714620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hlinkClick r:id="rId13" action="ppaction://hlinksldjump"/>
          </p:cNvPr>
          <p:cNvSpPr txBox="1"/>
          <p:nvPr/>
        </p:nvSpPr>
        <p:spPr>
          <a:xfrm>
            <a:off x="3428992" y="371475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hlinkClick r:id="rId14" action="ppaction://hlinksldjump"/>
          </p:cNvPr>
          <p:cNvSpPr txBox="1"/>
          <p:nvPr/>
        </p:nvSpPr>
        <p:spPr>
          <a:xfrm>
            <a:off x="4500562" y="3714752"/>
            <a:ext cx="500066" cy="642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hlinkClick r:id="rId15" action="ppaction://hlinksldjump"/>
          </p:cNvPr>
          <p:cNvSpPr txBox="1"/>
          <p:nvPr/>
        </p:nvSpPr>
        <p:spPr>
          <a:xfrm>
            <a:off x="5643570" y="371475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hlinkClick r:id="rId16" action="ppaction://hlinksldjump"/>
          </p:cNvPr>
          <p:cNvSpPr txBox="1"/>
          <p:nvPr/>
        </p:nvSpPr>
        <p:spPr>
          <a:xfrm>
            <a:off x="6715140" y="371475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hlinkClick r:id="rId2" action="ppaction://hlinksldjump"/>
          </p:cNvPr>
          <p:cNvSpPr txBox="1"/>
          <p:nvPr/>
        </p:nvSpPr>
        <p:spPr>
          <a:xfrm>
            <a:off x="7929586" y="3714752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hlinkClick r:id="rId17" action="ppaction://hlinksldjump"/>
          </p:cNvPr>
          <p:cNvSpPr txBox="1"/>
          <p:nvPr/>
        </p:nvSpPr>
        <p:spPr>
          <a:xfrm>
            <a:off x="3357554" y="171448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hlinkClick r:id="rId18" action="ppaction://hlinksldjump"/>
          </p:cNvPr>
          <p:cNvSpPr txBox="1"/>
          <p:nvPr/>
        </p:nvSpPr>
        <p:spPr>
          <a:xfrm>
            <a:off x="4500562" y="171448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hlinkClick r:id="rId19" action="ppaction://hlinksldjump"/>
          </p:cNvPr>
          <p:cNvSpPr txBox="1"/>
          <p:nvPr/>
        </p:nvSpPr>
        <p:spPr>
          <a:xfrm>
            <a:off x="5572132" y="1714488"/>
            <a:ext cx="357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hlinkClick r:id="rId20" action="ppaction://hlinksldjump"/>
          </p:cNvPr>
          <p:cNvSpPr txBox="1"/>
          <p:nvPr/>
        </p:nvSpPr>
        <p:spPr>
          <a:xfrm>
            <a:off x="6715140" y="171448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TextBox 53">
            <a:hlinkClick r:id="rId21" action="ppaction://hlinksldjump"/>
          </p:cNvPr>
          <p:cNvSpPr txBox="1"/>
          <p:nvPr/>
        </p:nvSpPr>
        <p:spPr>
          <a:xfrm>
            <a:off x="7929586" y="1714488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Заголовок 55"/>
          <p:cNvSpPr>
            <a:spLocks noGrp="1"/>
          </p:cNvSpPr>
          <p:nvPr>
            <p:ph type="title"/>
          </p:nvPr>
        </p:nvSpPr>
        <p:spPr>
          <a:xfrm>
            <a:off x="2357422" y="500042"/>
            <a:ext cx="4857784" cy="7032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ИНФОБОЙ</a:t>
            </a:r>
            <a:endParaRPr lang="ru-RU" sz="6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2" name="5-конечная звезда 61">
            <a:hlinkClick r:id="rId22" action="ppaction://hlinksldjump"/>
          </p:cNvPr>
          <p:cNvSpPr/>
          <p:nvPr/>
        </p:nvSpPr>
        <p:spPr>
          <a:xfrm>
            <a:off x="3143240" y="4572008"/>
            <a:ext cx="1071570" cy="85725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3" name="5-конечная звезда 62"/>
          <p:cNvSpPr/>
          <p:nvPr/>
        </p:nvSpPr>
        <p:spPr>
          <a:xfrm>
            <a:off x="4143372" y="4572008"/>
            <a:ext cx="1071570" cy="85725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4" name="5-конечная звезда 63"/>
          <p:cNvSpPr/>
          <p:nvPr/>
        </p:nvSpPr>
        <p:spPr>
          <a:xfrm>
            <a:off x="5286380" y="4572008"/>
            <a:ext cx="1071570" cy="85725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5" name="5-конечная звезда 64"/>
          <p:cNvSpPr/>
          <p:nvPr/>
        </p:nvSpPr>
        <p:spPr>
          <a:xfrm>
            <a:off x="6429388" y="4572008"/>
            <a:ext cx="1071570" cy="85725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6" name="5-конечная звезда 65"/>
          <p:cNvSpPr/>
          <p:nvPr/>
        </p:nvSpPr>
        <p:spPr>
          <a:xfrm>
            <a:off x="7572396" y="4572008"/>
            <a:ext cx="1071570" cy="857256"/>
          </a:xfrm>
          <a:prstGeom prst="star5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/>
          </a:p>
        </p:txBody>
      </p:sp>
      <p:sp>
        <p:nvSpPr>
          <p:cNvPr id="67" name="TextBox 66">
            <a:hlinkClick r:id="rId22" action="ppaction://hlinksldjump"/>
          </p:cNvPr>
          <p:cNvSpPr txBox="1"/>
          <p:nvPr/>
        </p:nvSpPr>
        <p:spPr>
          <a:xfrm>
            <a:off x="3500430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8" name="TextBox 67">
            <a:hlinkClick r:id="rId4" action="ppaction://hlinksldjump"/>
          </p:cNvPr>
          <p:cNvSpPr txBox="1"/>
          <p:nvPr/>
        </p:nvSpPr>
        <p:spPr>
          <a:xfrm>
            <a:off x="4500562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TextBox 68">
            <a:hlinkClick r:id="rId5" action="ppaction://hlinksldjump"/>
          </p:cNvPr>
          <p:cNvSpPr txBox="1"/>
          <p:nvPr/>
        </p:nvSpPr>
        <p:spPr>
          <a:xfrm>
            <a:off x="5643570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0" name="TextBox 69">
            <a:hlinkClick r:id="rId6" action="ppaction://hlinksldjump"/>
          </p:cNvPr>
          <p:cNvSpPr txBox="1"/>
          <p:nvPr/>
        </p:nvSpPr>
        <p:spPr>
          <a:xfrm>
            <a:off x="6786578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hlinkClick r:id="rId7" action="ppaction://hlinksldjump"/>
          </p:cNvPr>
          <p:cNvSpPr txBox="1"/>
          <p:nvPr/>
        </p:nvSpPr>
        <p:spPr>
          <a:xfrm>
            <a:off x="7929586" y="4714884"/>
            <a:ext cx="42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ru-RU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Блок-схема: перфолента 73"/>
          <p:cNvSpPr/>
          <p:nvPr/>
        </p:nvSpPr>
        <p:spPr>
          <a:xfrm>
            <a:off x="857224" y="2714620"/>
            <a:ext cx="2143140" cy="796023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Ребусы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75" name="Блок-схема: перфолента 74"/>
          <p:cNvSpPr/>
          <p:nvPr/>
        </p:nvSpPr>
        <p:spPr>
          <a:xfrm>
            <a:off x="857224" y="3714752"/>
            <a:ext cx="2143140" cy="796023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Анаграммы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76" name="Блок-схема: перфолента 75"/>
          <p:cNvSpPr/>
          <p:nvPr/>
        </p:nvSpPr>
        <p:spPr>
          <a:xfrm>
            <a:off x="857224" y="4714884"/>
            <a:ext cx="2143140" cy="796023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Пословицы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78" name="Горизонтальный свиток 77">
            <a:hlinkClick r:id="rId23" action="ppaction://hlinksldjump"/>
          </p:cNvPr>
          <p:cNvSpPr/>
          <p:nvPr/>
        </p:nvSpPr>
        <p:spPr>
          <a:xfrm>
            <a:off x="3643306" y="5715016"/>
            <a:ext cx="3071834" cy="714380"/>
          </a:xfrm>
          <a:prstGeom prst="horizontalScroll">
            <a:avLst/>
          </a:prstGeom>
          <a:solidFill>
            <a:srgbClr val="008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Завершить игру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1" name="Рисунок 80" descr="star046.gif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714876" y="785794"/>
            <a:ext cx="214314" cy="214314"/>
          </a:xfrm>
          <a:prstGeom prst="rect">
            <a:avLst/>
          </a:prstGeom>
        </p:spPr>
      </p:pic>
      <p:sp>
        <p:nvSpPr>
          <p:cNvPr id="60" name="Блок-схема: перфолента 59"/>
          <p:cNvSpPr/>
          <p:nvPr/>
        </p:nvSpPr>
        <p:spPr>
          <a:xfrm>
            <a:off x="857224" y="1714488"/>
            <a:ext cx="2143140" cy="796023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Загадки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1" grpId="1"/>
      <p:bldP spid="52" grpId="0"/>
      <p:bldP spid="53" grpId="0"/>
      <p:bldP spid="54" grpId="0"/>
      <p:bldP spid="67" grpId="0"/>
      <p:bldP spid="68" grpId="0"/>
      <p:bldP spid="69" grpId="0"/>
      <p:bldP spid="70" grpId="0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1928803"/>
            <a:ext cx="7358114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Он быстрее человека </a:t>
            </a:r>
            <a:r>
              <a:rPr lang="ru-RU" sz="3200" b="1" dirty="0" smtClean="0"/>
              <a:t>перемножит </a:t>
            </a:r>
            <a:r>
              <a:rPr lang="ru-RU" sz="3200" b="1" dirty="0" smtClean="0"/>
              <a:t>два числа, </a:t>
            </a:r>
            <a:br>
              <a:rPr lang="ru-RU" sz="3200" b="1" dirty="0" smtClean="0"/>
            </a:br>
            <a:r>
              <a:rPr lang="ru-RU" sz="3200" b="1" dirty="0" smtClean="0"/>
              <a:t>В нем сто раз библиотека </a:t>
            </a:r>
            <a:r>
              <a:rPr lang="ru-RU" sz="3200" b="1" dirty="0" smtClean="0"/>
              <a:t>поместиться </a:t>
            </a:r>
            <a:r>
              <a:rPr lang="ru-RU" sz="3200" b="1" dirty="0" smtClean="0"/>
              <a:t>бы смогла, </a:t>
            </a:r>
            <a:br>
              <a:rPr lang="ru-RU" sz="3200" b="1" dirty="0" smtClean="0"/>
            </a:br>
            <a:r>
              <a:rPr lang="ru-RU" sz="3200" b="1" dirty="0" smtClean="0"/>
              <a:t>Только там открыть возможно </a:t>
            </a:r>
            <a:r>
              <a:rPr lang="ru-RU" sz="3200" b="1" dirty="0" smtClean="0"/>
              <a:t>сто </a:t>
            </a:r>
            <a:r>
              <a:rPr lang="ru-RU" sz="3200" b="1" dirty="0" smtClean="0"/>
              <a:t>окошек за минуту. </a:t>
            </a:r>
            <a:br>
              <a:rPr lang="ru-RU" sz="3200" b="1" dirty="0" smtClean="0"/>
            </a:br>
            <a:r>
              <a:rPr lang="ru-RU" sz="3200" b="1" dirty="0" smtClean="0"/>
              <a:t>Угадать совсем несложно, </a:t>
            </a:r>
            <a:r>
              <a:rPr lang="ru-RU" sz="3200" b="1" dirty="0" smtClean="0"/>
              <a:t>что </a:t>
            </a:r>
            <a:r>
              <a:rPr lang="ru-RU" sz="3200" b="1" dirty="0" smtClean="0"/>
              <a:t>загадка про…</a:t>
            </a:r>
            <a:endParaRPr lang="ru-RU" sz="3200" dirty="0" smtClean="0"/>
          </a:p>
          <a:p>
            <a:r>
              <a:rPr lang="ru-RU" sz="3200" dirty="0" smtClean="0"/>
              <a:t> 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5572140"/>
            <a:ext cx="3500462" cy="785818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КОМПЬЮТЕР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 баллов</a:t>
            </a:r>
            <a:endParaRPr lang="ru-RU" sz="2800" b="1" dirty="0"/>
          </a:p>
        </p:txBody>
      </p:sp>
      <p:sp>
        <p:nvSpPr>
          <p:cNvPr id="18" name="5-конечная звезда 17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2071678"/>
            <a:ext cx="707236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Нет, она – не пианино, </a:t>
            </a:r>
            <a:r>
              <a:rPr lang="ru-RU" sz="3600" b="1" dirty="0" smtClean="0"/>
              <a:t>только </a:t>
            </a:r>
            <a:r>
              <a:rPr lang="ru-RU" sz="3600" b="1" dirty="0" smtClean="0"/>
              <a:t>клавиш в ней – не счесть! </a:t>
            </a:r>
            <a:br>
              <a:rPr lang="ru-RU" sz="3600" b="1" dirty="0" smtClean="0"/>
            </a:br>
            <a:r>
              <a:rPr lang="ru-RU" sz="3600" b="1" dirty="0" smtClean="0"/>
              <a:t>Алфавита там картина, </a:t>
            </a:r>
            <a:r>
              <a:rPr lang="ru-RU" sz="3600" b="1" dirty="0" smtClean="0"/>
              <a:t>знаки</a:t>
            </a:r>
            <a:r>
              <a:rPr lang="ru-RU" sz="3600" b="1" dirty="0" smtClean="0"/>
              <a:t>, цифры тоже есть.</a:t>
            </a:r>
            <a:br>
              <a:rPr lang="ru-RU" sz="3600" b="1" dirty="0" smtClean="0"/>
            </a:br>
            <a:r>
              <a:rPr lang="ru-RU" sz="3600" b="1" dirty="0" smtClean="0"/>
              <a:t>Очень тонкая натура. </a:t>
            </a:r>
            <a:br>
              <a:rPr lang="ru-RU" sz="3600" b="1" dirty="0" smtClean="0"/>
            </a:br>
            <a:r>
              <a:rPr lang="ru-RU" sz="3600" b="1" dirty="0" smtClean="0"/>
              <a:t>Имя ей ...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5357826"/>
            <a:ext cx="4143404" cy="857256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КЛАВИАТУРА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2214554"/>
            <a:ext cx="7786742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/>
              <a:t>Компьютер будет молчалив,</a:t>
            </a:r>
          </a:p>
          <a:p>
            <a:r>
              <a:rPr lang="ru-RU" sz="3600" b="1" dirty="0" smtClean="0"/>
              <a:t>Коль нет с ним рядом дев таких.</a:t>
            </a:r>
          </a:p>
          <a:p>
            <a:r>
              <a:rPr lang="ru-RU" sz="3600" b="1" dirty="0" smtClean="0"/>
              <a:t>А если есть, он говорит,</a:t>
            </a:r>
          </a:p>
          <a:p>
            <a:r>
              <a:rPr lang="ru-RU" sz="3600" b="1" dirty="0" smtClean="0"/>
              <a:t>Поет, играет и пищит.</a:t>
            </a:r>
          </a:p>
          <a:p>
            <a:r>
              <a:rPr lang="ru-RU" sz="3600" b="1" dirty="0" smtClean="0"/>
              <a:t>Стоят над ним в сторонке</a:t>
            </a:r>
          </a:p>
          <a:p>
            <a:r>
              <a:rPr lang="ru-RU" sz="3600" b="1" dirty="0" smtClean="0"/>
              <a:t>Близняшки две —...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5500702"/>
            <a:ext cx="2357454" cy="714404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rgbClr val="FF3300"/>
                </a:solidFill>
              </a:rPr>
              <a:t>КОЛОНКИ</a:t>
            </a:r>
            <a:endParaRPr lang="ru-RU" sz="3600" b="1" dirty="0">
              <a:solidFill>
                <a:srgbClr val="FF33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3" name="Рисунок 2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00100" y="1428736"/>
            <a:ext cx="76858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игру!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jaja_700141a016aa4c0ab21bbca5afa1858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000372"/>
            <a:ext cx="2047886" cy="20478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928662" y="2071678"/>
            <a:ext cx="7072362" cy="280076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На столе он перед нами,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На него направлен взор.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Подчиняется программе,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4400" dirty="0" smtClean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Носит имя...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10 баллов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86051" y="5143512"/>
            <a:ext cx="4100540" cy="928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МОНИТОР 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3" name="5-конечная звезда 22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1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2214554"/>
            <a:ext cx="7143800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Правильно расставьте буквы, и вы получите слово.</a:t>
            </a:r>
          </a:p>
          <a:p>
            <a:pPr algn="ctr"/>
            <a:r>
              <a:rPr lang="ru-RU" sz="6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ПЕРНИТР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4214818"/>
            <a:ext cx="4143404" cy="142876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003300"/>
                </a:solidFill>
              </a:rPr>
              <a:t>ПРИНТЕР</a:t>
            </a:r>
            <a:endParaRPr lang="ru-RU" sz="6600" b="1" dirty="0">
              <a:solidFill>
                <a:srgbClr val="0033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50 баллов</a:t>
            </a:r>
            <a:endParaRPr lang="ru-RU" sz="2800" b="1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Рисунок 12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57290" y="2000240"/>
            <a:ext cx="5929354" cy="35394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Скромный серый колобок,</a:t>
            </a:r>
            <a:br>
              <a:rPr lang="ru-RU" sz="3200" b="1" dirty="0" smtClean="0"/>
            </a:br>
            <a:r>
              <a:rPr lang="ru-RU" sz="3200" b="1" dirty="0" smtClean="0"/>
              <a:t>Длинный тонкий проводок,</a:t>
            </a:r>
            <a:br>
              <a:rPr lang="ru-RU" sz="3200" b="1" dirty="0" smtClean="0"/>
            </a:br>
            <a:r>
              <a:rPr lang="ru-RU" sz="3200" b="1" dirty="0" smtClean="0"/>
              <a:t>Ну а на коробке – </a:t>
            </a:r>
            <a:br>
              <a:rPr lang="ru-RU" sz="3200" b="1" dirty="0" smtClean="0"/>
            </a:br>
            <a:r>
              <a:rPr lang="ru-RU" sz="3200" b="1" dirty="0" smtClean="0"/>
              <a:t>Две или три кнопки. </a:t>
            </a:r>
            <a:br>
              <a:rPr lang="ru-RU" sz="3200" b="1" dirty="0" smtClean="0"/>
            </a:br>
            <a:r>
              <a:rPr lang="ru-RU" sz="3200" b="1" dirty="0" smtClean="0"/>
              <a:t>В зоопарке есть зайчишка,</a:t>
            </a:r>
            <a:br>
              <a:rPr lang="ru-RU" sz="3200" b="1" dirty="0" smtClean="0"/>
            </a:br>
            <a:r>
              <a:rPr lang="ru-RU" sz="3200" b="1" dirty="0" smtClean="0"/>
              <a:t>У компьютера есть ...</a:t>
            </a:r>
            <a:endParaRPr lang="ru-RU" sz="3200" dirty="0" smtClean="0"/>
          </a:p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5643578"/>
            <a:ext cx="3286148" cy="71438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</a:rPr>
              <a:t>мышка</a:t>
            </a:r>
          </a:p>
          <a:p>
            <a:pPr algn="ctr"/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 баллов</a:t>
            </a:r>
            <a:endParaRPr lang="ru-RU" sz="2800" b="1" dirty="0"/>
          </a:p>
        </p:txBody>
      </p:sp>
      <p:sp>
        <p:nvSpPr>
          <p:cNvPr id="21" name="5-конечная звезда 20"/>
          <p:cNvSpPr/>
          <p:nvPr/>
        </p:nvSpPr>
        <p:spPr>
          <a:xfrm>
            <a:off x="1142976" y="571480"/>
            <a:ext cx="1571636" cy="1229976"/>
          </a:xfrm>
          <a:prstGeom prst="star5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Рисунок 9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2786058"/>
            <a:ext cx="7286676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Компьютер памятью не испортишь.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3429000"/>
            <a:ext cx="5786478" cy="1928826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Кашу маслом не испортишь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643174" y="714356"/>
            <a:ext cx="39010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50 баллов</a:t>
            </a:r>
            <a:endParaRPr lang="ru-RU" sz="2800" b="1" dirty="0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5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ВОПРОС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1" name="Рисунок 20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28728" y="2285992"/>
            <a:ext cx="6286544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Компьютер - лучший друг. 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2643182"/>
            <a:ext cx="5214974" cy="214314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Книга - лучший друг.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20 баллов</a:t>
            </a:r>
            <a:endParaRPr lang="ru-RU" sz="2800" b="1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2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ВОПРОС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2" name="Рисунок 11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2071678"/>
            <a:ext cx="7786742" cy="107721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Дарёному компьютеру в системный блок не заглядывают.</a:t>
            </a:r>
            <a:endParaRPr lang="ru-RU" sz="3200" b="1" dirty="0">
              <a:solidFill>
                <a:srgbClr val="00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714620"/>
            <a:ext cx="7715304" cy="214314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Дарёному коню в зубы не смотрят.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30 баллов</a:t>
            </a:r>
            <a:endParaRPr lang="ru-RU" sz="2800" b="1" dirty="0"/>
          </a:p>
        </p:txBody>
      </p:sp>
      <p:sp>
        <p:nvSpPr>
          <p:cNvPr id="22" name="5-конечная звезда 21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ВОПРОС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4" name="Рисунок 23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2857496"/>
            <a:ext cx="7072362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Что из Корзины удалено, то пропало.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3357562"/>
            <a:ext cx="6572296" cy="2143140"/>
          </a:xfrm>
          <a:prstGeom prst="rect">
            <a:avLst/>
          </a:prstGeom>
          <a:noFill/>
          <a:ln w="57150" cmpd="tri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</a:rPr>
              <a:t>Что с возу упало, то пропало </a:t>
            </a:r>
            <a:endParaRPr lang="ru-RU" sz="3600" b="1" dirty="0">
              <a:solidFill>
                <a:srgbClr val="0033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00892" y="642918"/>
            <a:ext cx="1500198" cy="121444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40 баллов</a:t>
            </a:r>
            <a:endParaRPr lang="ru-RU" sz="2800" b="1" dirty="0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142976" y="642918"/>
            <a:ext cx="1571636" cy="1229976"/>
          </a:xfrm>
          <a:prstGeom prst="star5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4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28992" y="857232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ВОПРОС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1" name="Рисунок 20" descr="c36baeead6c0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5572140"/>
            <a:ext cx="884942" cy="86723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для начальной школы</Template>
  <TotalTime>1194</TotalTime>
  <Words>339</Words>
  <Application>Microsoft Office PowerPoint</Application>
  <PresentationFormat>Экран (4:3)</PresentationFormat>
  <Paragraphs>151</Paragraphs>
  <Slides>23</Slides>
  <Notes>0</Notes>
  <HiddenSlides>20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Шаблон для начальной школы</vt:lpstr>
      <vt:lpstr>Слайд 1</vt:lpstr>
      <vt:lpstr>ИНФОБОЙ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Игра_ИНФОБОЙ</dc:title>
  <dc:creator>СА Комякова</dc:creator>
  <cp:lastModifiedBy>User</cp:lastModifiedBy>
  <cp:revision>127</cp:revision>
  <dcterms:created xsi:type="dcterms:W3CDTF">2011-01-30T10:34:57Z</dcterms:created>
  <dcterms:modified xsi:type="dcterms:W3CDTF">2014-04-23T14:12:37Z</dcterms:modified>
</cp:coreProperties>
</file>