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F412"/>
    <a:srgbClr val="3C20E6"/>
    <a:srgbClr val="F319C4"/>
    <a:srgbClr val="2929DD"/>
    <a:srgbClr val="F115A2"/>
    <a:srgbClr val="F33819"/>
    <a:srgbClr val="07A922"/>
    <a:srgbClr val="1C02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67" autoAdjust="0"/>
  </p:normalViewPr>
  <p:slideViewPr>
    <p:cSldViewPr>
      <p:cViewPr>
        <p:scale>
          <a:sx n="100" d="100"/>
          <a:sy n="100" d="100"/>
        </p:scale>
        <p:origin x="264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38-C505-4118-89D5-7A89C8CE903C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3176-ACBB-4EDF-BE65-FCBA16BC4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38-C505-4118-89D5-7A89C8CE903C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3176-ACBB-4EDF-BE65-FCBA16BC4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38-C505-4118-89D5-7A89C8CE903C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3176-ACBB-4EDF-BE65-FCBA16BC4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38-C505-4118-89D5-7A89C8CE903C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3176-ACBB-4EDF-BE65-FCBA16BC4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38-C505-4118-89D5-7A89C8CE903C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3176-ACBB-4EDF-BE65-FCBA16BC4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38-C505-4118-89D5-7A89C8CE903C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3176-ACBB-4EDF-BE65-FCBA16BC4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38-C505-4118-89D5-7A89C8CE903C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3176-ACBB-4EDF-BE65-FCBA16BC4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38-C505-4118-89D5-7A89C8CE903C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3176-ACBB-4EDF-BE65-FCBA16BC4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38-C505-4118-89D5-7A89C8CE903C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3176-ACBB-4EDF-BE65-FCBA16BC4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38-C505-4118-89D5-7A89C8CE903C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3176-ACBB-4EDF-BE65-FCBA16BC4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38-C505-4118-89D5-7A89C8CE903C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3176-ACBB-4EDF-BE65-FCBA16BC4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8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E3638-C505-4118-89D5-7A89C8CE903C}" type="datetimeFigureOut">
              <a:rPr lang="ru-RU" smtClean="0"/>
              <a:pPr/>
              <a:t>03.07.2012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63176-ACBB-4EDF-BE65-FCBA16BC4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 rot="5400000">
            <a:off x="7243379" y="3541320"/>
            <a:ext cx="2941666" cy="238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>
            <a:off x="142844" y="285750"/>
            <a:ext cx="8572560" cy="6215084"/>
            <a:chOff x="142844" y="285750"/>
            <a:chExt cx="8572560" cy="6215084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-1112483" y="3541320"/>
              <a:ext cx="2941666" cy="2383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Группа 18"/>
            <p:cNvGrpSpPr>
              <a:grpSpLocks/>
            </p:cNvGrpSpPr>
            <p:nvPr/>
          </p:nvGrpSpPr>
          <p:grpSpPr bwMode="auto">
            <a:xfrm rot="10800000">
              <a:off x="357188" y="285750"/>
              <a:ext cx="8358187" cy="1785938"/>
              <a:chOff x="357159" y="4786322"/>
              <a:chExt cx="8358245" cy="1785927"/>
            </a:xfrm>
          </p:grpSpPr>
          <p:sp>
            <p:nvSpPr>
              <p:cNvPr id="4" name="Половина рамки 3"/>
              <p:cNvSpPr/>
              <p:nvPr/>
            </p:nvSpPr>
            <p:spPr>
              <a:xfrm rot="10800000">
                <a:off x="8286776" y="4786322"/>
                <a:ext cx="428628" cy="1785927"/>
              </a:xfrm>
              <a:prstGeom prst="halfFram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Половина рамки 4"/>
              <p:cNvSpPr/>
              <p:nvPr/>
            </p:nvSpPr>
            <p:spPr>
              <a:xfrm rot="10800000" flipH="1">
                <a:off x="355571" y="4787910"/>
                <a:ext cx="428628" cy="1785926"/>
              </a:xfrm>
              <a:prstGeom prst="halfFram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Прямая соединительная линия 5"/>
              <p:cNvCxnSpPr>
                <a:stCxn id="5" idx="0"/>
                <a:endCxn id="4" idx="0"/>
              </p:cNvCxnSpPr>
              <p:nvPr/>
            </p:nvCxnSpPr>
            <p:spPr>
              <a:xfrm>
                <a:off x="768324" y="6502399"/>
                <a:ext cx="7535915" cy="1587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18"/>
            <p:cNvGrpSpPr>
              <a:grpSpLocks/>
            </p:cNvGrpSpPr>
            <p:nvPr/>
          </p:nvGrpSpPr>
          <p:grpSpPr bwMode="auto">
            <a:xfrm>
              <a:off x="357217" y="4714896"/>
              <a:ext cx="8358187" cy="1785938"/>
              <a:chOff x="357159" y="4786322"/>
              <a:chExt cx="8358245" cy="1785927"/>
            </a:xfrm>
          </p:grpSpPr>
          <p:sp>
            <p:nvSpPr>
              <p:cNvPr id="8" name="Половина рамки 7"/>
              <p:cNvSpPr/>
              <p:nvPr/>
            </p:nvSpPr>
            <p:spPr>
              <a:xfrm rot="10800000">
                <a:off x="8286776" y="4786322"/>
                <a:ext cx="428628" cy="1785927"/>
              </a:xfrm>
              <a:prstGeom prst="halfFram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Половина рамки 8"/>
              <p:cNvSpPr/>
              <p:nvPr/>
            </p:nvSpPr>
            <p:spPr>
              <a:xfrm rot="10800000" flipH="1">
                <a:off x="355571" y="4787910"/>
                <a:ext cx="428628" cy="1785926"/>
              </a:xfrm>
              <a:prstGeom prst="halfFram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" name="Прямая соединительная линия 9"/>
              <p:cNvCxnSpPr>
                <a:stCxn id="9" idx="0"/>
                <a:endCxn id="8" idx="0"/>
              </p:cNvCxnSpPr>
              <p:nvPr/>
            </p:nvCxnSpPr>
            <p:spPr>
              <a:xfrm>
                <a:off x="768324" y="6502399"/>
                <a:ext cx="7535915" cy="1587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Прямоугольник 16"/>
            <p:cNvSpPr/>
            <p:nvPr/>
          </p:nvSpPr>
          <p:spPr>
            <a:xfrm>
              <a:off x="142844" y="2214554"/>
              <a:ext cx="8572560" cy="218521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800" b="1" dirty="0">
                  <a:ln w="1905">
                    <a:solidFill>
                      <a:sysClr val="windowText" lastClr="000000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Построение сечений многогранников </a:t>
              </a:r>
            </a:p>
            <a:p>
              <a:pPr algn="ctr">
                <a:defRPr/>
              </a:pPr>
              <a:r>
                <a:rPr lang="ru-RU" sz="4000" b="1" dirty="0">
                  <a:ln w="1905">
                    <a:solidFill>
                      <a:sysClr val="windowText" lastClr="000000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200" b="1" dirty="0">
                  <a:ln w="1905"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Построение сечений </a:t>
              </a:r>
              <a:r>
                <a:rPr lang="ru-RU" sz="3200" b="1" dirty="0" smtClean="0">
                  <a:ln w="1905"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параллелепипеда</a:t>
              </a:r>
              <a:endParaRPr lang="ru-RU" sz="3200" dirty="0">
                <a:solidFill>
                  <a:srgbClr val="FF0000"/>
                </a:solidFill>
                <a:cs typeface="+mn-cs"/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571604" y="5506066"/>
            <a:ext cx="5786478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cs typeface="+mn-cs"/>
              </a:rPr>
              <a:t>Методическая разработка </a:t>
            </a:r>
            <a:r>
              <a:rPr lang="ru-RU" b="1" dirty="0" err="1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cs typeface="+mn-cs"/>
              </a:rPr>
              <a:t>Какора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cs typeface="+mn-cs"/>
              </a:rPr>
              <a:t> М.Е.,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cs typeface="+mn-cs"/>
              </a:rPr>
              <a:t>ГБОУ СОШ №1477 ,Г.Москва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Шотландка"/>
          <p:cNvSpPr>
            <a:spLocks noChangeArrowheads="1"/>
          </p:cNvSpPr>
          <p:nvPr/>
        </p:nvSpPr>
        <p:spPr bwMode="auto">
          <a:xfrm rot="10408054">
            <a:off x="1510355" y="2463124"/>
            <a:ext cx="2130475" cy="2455229"/>
          </a:xfrm>
          <a:custGeom>
            <a:avLst/>
            <a:gdLst>
              <a:gd name="connsiteX0" fmla="*/ 0 w 1583265"/>
              <a:gd name="connsiteY0" fmla="*/ 814764 h 1629527"/>
              <a:gd name="connsiteX1" fmla="*/ 395816 w 1583265"/>
              <a:gd name="connsiteY1" fmla="*/ 0 h 1629527"/>
              <a:gd name="connsiteX2" fmla="*/ 1187449 w 1583265"/>
              <a:gd name="connsiteY2" fmla="*/ 0 h 1629527"/>
              <a:gd name="connsiteX3" fmla="*/ 1583265 w 1583265"/>
              <a:gd name="connsiteY3" fmla="*/ 814764 h 1629527"/>
              <a:gd name="connsiteX4" fmla="*/ 1187449 w 1583265"/>
              <a:gd name="connsiteY4" fmla="*/ 1629527 h 1629527"/>
              <a:gd name="connsiteX5" fmla="*/ 395816 w 1583265"/>
              <a:gd name="connsiteY5" fmla="*/ 1629527 h 1629527"/>
              <a:gd name="connsiteX6" fmla="*/ 0 w 1583265"/>
              <a:gd name="connsiteY6" fmla="*/ 814764 h 1629527"/>
              <a:gd name="connsiteX0" fmla="*/ 0 w 1583265"/>
              <a:gd name="connsiteY0" fmla="*/ 814764 h 1692008"/>
              <a:gd name="connsiteX1" fmla="*/ 395816 w 1583265"/>
              <a:gd name="connsiteY1" fmla="*/ 0 h 1692008"/>
              <a:gd name="connsiteX2" fmla="*/ 1187449 w 1583265"/>
              <a:gd name="connsiteY2" fmla="*/ 0 h 1692008"/>
              <a:gd name="connsiteX3" fmla="*/ 1583265 w 1583265"/>
              <a:gd name="connsiteY3" fmla="*/ 814764 h 1692008"/>
              <a:gd name="connsiteX4" fmla="*/ 1294509 w 1583265"/>
              <a:gd name="connsiteY4" fmla="*/ 1692008 h 1692008"/>
              <a:gd name="connsiteX5" fmla="*/ 395816 w 1583265"/>
              <a:gd name="connsiteY5" fmla="*/ 1629527 h 1692008"/>
              <a:gd name="connsiteX6" fmla="*/ 0 w 1583265"/>
              <a:gd name="connsiteY6" fmla="*/ 814764 h 1692008"/>
              <a:gd name="connsiteX0" fmla="*/ 0 w 1583265"/>
              <a:gd name="connsiteY0" fmla="*/ 814764 h 2252243"/>
              <a:gd name="connsiteX1" fmla="*/ 395816 w 1583265"/>
              <a:gd name="connsiteY1" fmla="*/ 0 h 2252243"/>
              <a:gd name="connsiteX2" fmla="*/ 1187449 w 1583265"/>
              <a:gd name="connsiteY2" fmla="*/ 0 h 2252243"/>
              <a:gd name="connsiteX3" fmla="*/ 1583265 w 1583265"/>
              <a:gd name="connsiteY3" fmla="*/ 814764 h 2252243"/>
              <a:gd name="connsiteX4" fmla="*/ 1294509 w 1583265"/>
              <a:gd name="connsiteY4" fmla="*/ 1692008 h 2252243"/>
              <a:gd name="connsiteX5" fmla="*/ 284229 w 1583265"/>
              <a:gd name="connsiteY5" fmla="*/ 2252243 h 2252243"/>
              <a:gd name="connsiteX6" fmla="*/ 0 w 1583265"/>
              <a:gd name="connsiteY6" fmla="*/ 814764 h 2252243"/>
              <a:gd name="connsiteX0" fmla="*/ 0 w 1862712"/>
              <a:gd name="connsiteY0" fmla="*/ 1438729 h 2252243"/>
              <a:gd name="connsiteX1" fmla="*/ 675263 w 1862712"/>
              <a:gd name="connsiteY1" fmla="*/ 0 h 2252243"/>
              <a:gd name="connsiteX2" fmla="*/ 1466896 w 1862712"/>
              <a:gd name="connsiteY2" fmla="*/ 0 h 2252243"/>
              <a:gd name="connsiteX3" fmla="*/ 1862712 w 1862712"/>
              <a:gd name="connsiteY3" fmla="*/ 814764 h 2252243"/>
              <a:gd name="connsiteX4" fmla="*/ 1573956 w 1862712"/>
              <a:gd name="connsiteY4" fmla="*/ 1692008 h 2252243"/>
              <a:gd name="connsiteX5" fmla="*/ 563676 w 1862712"/>
              <a:gd name="connsiteY5" fmla="*/ 2252243 h 2252243"/>
              <a:gd name="connsiteX6" fmla="*/ 0 w 1862712"/>
              <a:gd name="connsiteY6" fmla="*/ 1438729 h 2252243"/>
              <a:gd name="connsiteX0" fmla="*/ 0 w 1862712"/>
              <a:gd name="connsiteY0" fmla="*/ 1438729 h 2252243"/>
              <a:gd name="connsiteX1" fmla="*/ 128774 w 1862712"/>
              <a:gd name="connsiteY1" fmla="*/ 977024 h 2252243"/>
              <a:gd name="connsiteX2" fmla="*/ 1466896 w 1862712"/>
              <a:gd name="connsiteY2" fmla="*/ 0 h 2252243"/>
              <a:gd name="connsiteX3" fmla="*/ 1862712 w 1862712"/>
              <a:gd name="connsiteY3" fmla="*/ 814764 h 2252243"/>
              <a:gd name="connsiteX4" fmla="*/ 1573956 w 1862712"/>
              <a:gd name="connsiteY4" fmla="*/ 1692008 h 2252243"/>
              <a:gd name="connsiteX5" fmla="*/ 563676 w 1862712"/>
              <a:gd name="connsiteY5" fmla="*/ 2252243 h 2252243"/>
              <a:gd name="connsiteX6" fmla="*/ 0 w 1862712"/>
              <a:gd name="connsiteY6" fmla="*/ 1438729 h 2252243"/>
              <a:gd name="connsiteX0" fmla="*/ 0 w 1918387"/>
              <a:gd name="connsiteY0" fmla="*/ 1641715 h 2455229"/>
              <a:gd name="connsiteX1" fmla="*/ 128774 w 1918387"/>
              <a:gd name="connsiteY1" fmla="*/ 1180010 h 2455229"/>
              <a:gd name="connsiteX2" fmla="*/ 1918387 w 1918387"/>
              <a:gd name="connsiteY2" fmla="*/ 0 h 2455229"/>
              <a:gd name="connsiteX3" fmla="*/ 1862712 w 1918387"/>
              <a:gd name="connsiteY3" fmla="*/ 1017750 h 2455229"/>
              <a:gd name="connsiteX4" fmla="*/ 1573956 w 1918387"/>
              <a:gd name="connsiteY4" fmla="*/ 1894994 h 2455229"/>
              <a:gd name="connsiteX5" fmla="*/ 563676 w 1918387"/>
              <a:gd name="connsiteY5" fmla="*/ 2455229 h 2455229"/>
              <a:gd name="connsiteX6" fmla="*/ 0 w 1918387"/>
              <a:gd name="connsiteY6" fmla="*/ 1641715 h 2455229"/>
              <a:gd name="connsiteX0" fmla="*/ 0 w 2130475"/>
              <a:gd name="connsiteY0" fmla="*/ 1641715 h 2455229"/>
              <a:gd name="connsiteX1" fmla="*/ 128774 w 2130475"/>
              <a:gd name="connsiteY1" fmla="*/ 1180010 h 2455229"/>
              <a:gd name="connsiteX2" fmla="*/ 1918387 w 2130475"/>
              <a:gd name="connsiteY2" fmla="*/ 0 h 2455229"/>
              <a:gd name="connsiteX3" fmla="*/ 2130475 w 2130475"/>
              <a:gd name="connsiteY3" fmla="*/ 357109 h 2455229"/>
              <a:gd name="connsiteX4" fmla="*/ 1573956 w 2130475"/>
              <a:gd name="connsiteY4" fmla="*/ 1894994 h 2455229"/>
              <a:gd name="connsiteX5" fmla="*/ 563676 w 2130475"/>
              <a:gd name="connsiteY5" fmla="*/ 2455229 h 2455229"/>
              <a:gd name="connsiteX6" fmla="*/ 0 w 2130475"/>
              <a:gd name="connsiteY6" fmla="*/ 1641715 h 245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0475" h="2455229">
                <a:moveTo>
                  <a:pt x="0" y="1641715"/>
                </a:moveTo>
                <a:lnTo>
                  <a:pt x="128774" y="1180010"/>
                </a:lnTo>
                <a:lnTo>
                  <a:pt x="1918387" y="0"/>
                </a:lnTo>
                <a:lnTo>
                  <a:pt x="2130475" y="357109"/>
                </a:lnTo>
                <a:lnTo>
                  <a:pt x="1573956" y="1894994"/>
                </a:lnTo>
                <a:lnTo>
                  <a:pt x="563676" y="2455229"/>
                </a:lnTo>
                <a:lnTo>
                  <a:pt x="0" y="1641715"/>
                </a:lnTo>
                <a:close/>
              </a:path>
            </a:pathLst>
          </a:custGeom>
          <a:pattFill prst="plaid">
            <a:fgClr>
              <a:srgbClr val="9C0602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1357290" y="3286124"/>
            <a:ext cx="2143140" cy="176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1357226" y="2428843"/>
            <a:ext cx="2786114" cy="928670"/>
          </a:xfrm>
          <a:custGeom>
            <a:avLst/>
            <a:gdLst>
              <a:gd name="connsiteX0" fmla="*/ 0 w 642942"/>
              <a:gd name="connsiteY0" fmla="*/ 428628 h 428628"/>
              <a:gd name="connsiteX1" fmla="*/ 107157 w 642942"/>
              <a:gd name="connsiteY1" fmla="*/ 0 h 428628"/>
              <a:gd name="connsiteX2" fmla="*/ 642942 w 642942"/>
              <a:gd name="connsiteY2" fmla="*/ 0 h 428628"/>
              <a:gd name="connsiteX3" fmla="*/ 535785 w 642942"/>
              <a:gd name="connsiteY3" fmla="*/ 428628 h 428628"/>
              <a:gd name="connsiteX4" fmla="*/ 0 w 642942"/>
              <a:gd name="connsiteY4" fmla="*/ 428628 h 428628"/>
              <a:gd name="connsiteX0" fmla="*/ 288130 w 931072"/>
              <a:gd name="connsiteY0" fmla="*/ 704853 h 704853"/>
              <a:gd name="connsiteX1" fmla="*/ 0 w 931072"/>
              <a:gd name="connsiteY1" fmla="*/ 0 h 704853"/>
              <a:gd name="connsiteX2" fmla="*/ 931072 w 931072"/>
              <a:gd name="connsiteY2" fmla="*/ 276225 h 704853"/>
              <a:gd name="connsiteX3" fmla="*/ 823915 w 931072"/>
              <a:gd name="connsiteY3" fmla="*/ 704853 h 704853"/>
              <a:gd name="connsiteX4" fmla="*/ 288130 w 931072"/>
              <a:gd name="connsiteY4" fmla="*/ 704853 h 704853"/>
              <a:gd name="connsiteX0" fmla="*/ 288130 w 2145486"/>
              <a:gd name="connsiteY0" fmla="*/ 714404 h 714404"/>
              <a:gd name="connsiteX1" fmla="*/ 0 w 2145486"/>
              <a:gd name="connsiteY1" fmla="*/ 9551 h 714404"/>
              <a:gd name="connsiteX2" fmla="*/ 2145486 w 2145486"/>
              <a:gd name="connsiteY2" fmla="*/ 0 h 714404"/>
              <a:gd name="connsiteX3" fmla="*/ 823915 w 2145486"/>
              <a:gd name="connsiteY3" fmla="*/ 714404 h 714404"/>
              <a:gd name="connsiteX4" fmla="*/ 288130 w 2145486"/>
              <a:gd name="connsiteY4" fmla="*/ 714404 h 714404"/>
              <a:gd name="connsiteX0" fmla="*/ 0 w 2714644"/>
              <a:gd name="connsiteY0" fmla="*/ 857256 h 857256"/>
              <a:gd name="connsiteX1" fmla="*/ 569158 w 2714644"/>
              <a:gd name="connsiteY1" fmla="*/ 9551 h 857256"/>
              <a:gd name="connsiteX2" fmla="*/ 2714644 w 2714644"/>
              <a:gd name="connsiteY2" fmla="*/ 0 h 857256"/>
              <a:gd name="connsiteX3" fmla="*/ 1393073 w 2714644"/>
              <a:gd name="connsiteY3" fmla="*/ 714404 h 857256"/>
              <a:gd name="connsiteX4" fmla="*/ 0 w 2714644"/>
              <a:gd name="connsiteY4" fmla="*/ 857256 h 857256"/>
              <a:gd name="connsiteX0" fmla="*/ 0 w 2714644"/>
              <a:gd name="connsiteY0" fmla="*/ 857256 h 904904"/>
              <a:gd name="connsiteX1" fmla="*/ 569158 w 2714644"/>
              <a:gd name="connsiteY1" fmla="*/ 9551 h 904904"/>
              <a:gd name="connsiteX2" fmla="*/ 2714644 w 2714644"/>
              <a:gd name="connsiteY2" fmla="*/ 0 h 904904"/>
              <a:gd name="connsiteX3" fmla="*/ 2055061 w 2714644"/>
              <a:gd name="connsiteY3" fmla="*/ 904904 h 904904"/>
              <a:gd name="connsiteX4" fmla="*/ 0 w 2714644"/>
              <a:gd name="connsiteY4" fmla="*/ 857256 h 904904"/>
              <a:gd name="connsiteX0" fmla="*/ 0 w 2786114"/>
              <a:gd name="connsiteY0" fmla="*/ 928670 h 928670"/>
              <a:gd name="connsiteX1" fmla="*/ 640628 w 2786114"/>
              <a:gd name="connsiteY1" fmla="*/ 9551 h 928670"/>
              <a:gd name="connsiteX2" fmla="*/ 2786114 w 2786114"/>
              <a:gd name="connsiteY2" fmla="*/ 0 h 928670"/>
              <a:gd name="connsiteX3" fmla="*/ 2126531 w 2786114"/>
              <a:gd name="connsiteY3" fmla="*/ 904904 h 928670"/>
              <a:gd name="connsiteX4" fmla="*/ 0 w 2786114"/>
              <a:gd name="connsiteY4" fmla="*/ 928670 h 92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114" h="928670">
                <a:moveTo>
                  <a:pt x="0" y="928670"/>
                </a:moveTo>
                <a:lnTo>
                  <a:pt x="640628" y="9551"/>
                </a:lnTo>
                <a:lnTo>
                  <a:pt x="2786114" y="0"/>
                </a:lnTo>
                <a:lnTo>
                  <a:pt x="2126531" y="904904"/>
                </a:lnTo>
                <a:lnTo>
                  <a:pt x="0" y="92867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1357227" y="2428868"/>
            <a:ext cx="671516" cy="2567024"/>
          </a:xfrm>
          <a:custGeom>
            <a:avLst/>
            <a:gdLst>
              <a:gd name="connsiteX0" fmla="*/ 0 w 428628"/>
              <a:gd name="connsiteY0" fmla="*/ 642942 h 642942"/>
              <a:gd name="connsiteX1" fmla="*/ 107157 w 428628"/>
              <a:gd name="connsiteY1" fmla="*/ 0 h 642942"/>
              <a:gd name="connsiteX2" fmla="*/ 428628 w 428628"/>
              <a:gd name="connsiteY2" fmla="*/ 0 h 642942"/>
              <a:gd name="connsiteX3" fmla="*/ 321471 w 428628"/>
              <a:gd name="connsiteY3" fmla="*/ 642942 h 642942"/>
              <a:gd name="connsiteX4" fmla="*/ 0 w 428628"/>
              <a:gd name="connsiteY4" fmla="*/ 642942 h 642942"/>
              <a:gd name="connsiteX0" fmla="*/ 0 w 642910"/>
              <a:gd name="connsiteY0" fmla="*/ 1785974 h 1785974"/>
              <a:gd name="connsiteX1" fmla="*/ 107157 w 642910"/>
              <a:gd name="connsiteY1" fmla="*/ 1143032 h 1785974"/>
              <a:gd name="connsiteX2" fmla="*/ 642910 w 642910"/>
              <a:gd name="connsiteY2" fmla="*/ 0 h 1785974"/>
              <a:gd name="connsiteX3" fmla="*/ 321471 w 642910"/>
              <a:gd name="connsiteY3" fmla="*/ 1785974 h 1785974"/>
              <a:gd name="connsiteX4" fmla="*/ 0 w 642910"/>
              <a:gd name="connsiteY4" fmla="*/ 1785974 h 1785974"/>
              <a:gd name="connsiteX0" fmla="*/ 0 w 633385"/>
              <a:gd name="connsiteY0" fmla="*/ 2567024 h 2567024"/>
              <a:gd name="connsiteX1" fmla="*/ 97632 w 633385"/>
              <a:gd name="connsiteY1" fmla="*/ 1143032 h 2567024"/>
              <a:gd name="connsiteX2" fmla="*/ 633385 w 633385"/>
              <a:gd name="connsiteY2" fmla="*/ 0 h 2567024"/>
              <a:gd name="connsiteX3" fmla="*/ 311946 w 633385"/>
              <a:gd name="connsiteY3" fmla="*/ 1785974 h 2567024"/>
              <a:gd name="connsiteX4" fmla="*/ 0 w 633385"/>
              <a:gd name="connsiteY4" fmla="*/ 2567024 h 2567024"/>
              <a:gd name="connsiteX0" fmla="*/ 0 w 633385"/>
              <a:gd name="connsiteY0" fmla="*/ 2567024 h 2567024"/>
              <a:gd name="connsiteX1" fmla="*/ 97632 w 633385"/>
              <a:gd name="connsiteY1" fmla="*/ 1143032 h 2567024"/>
              <a:gd name="connsiteX2" fmla="*/ 633385 w 633385"/>
              <a:gd name="connsiteY2" fmla="*/ 0 h 2567024"/>
              <a:gd name="connsiteX3" fmla="*/ 597666 w 633385"/>
              <a:gd name="connsiteY3" fmla="*/ 1643074 h 2567024"/>
              <a:gd name="connsiteX4" fmla="*/ 0 w 633385"/>
              <a:gd name="connsiteY4" fmla="*/ 2567024 h 2567024"/>
              <a:gd name="connsiteX0" fmla="*/ 145256 w 778641"/>
              <a:gd name="connsiteY0" fmla="*/ 2567024 h 2567024"/>
              <a:gd name="connsiteX1" fmla="*/ 0 w 778641"/>
              <a:gd name="connsiteY1" fmla="*/ 1066832 h 2567024"/>
              <a:gd name="connsiteX2" fmla="*/ 778641 w 778641"/>
              <a:gd name="connsiteY2" fmla="*/ 0 h 2567024"/>
              <a:gd name="connsiteX3" fmla="*/ 742922 w 778641"/>
              <a:gd name="connsiteY3" fmla="*/ 1643074 h 2567024"/>
              <a:gd name="connsiteX4" fmla="*/ 145256 w 778641"/>
              <a:gd name="connsiteY4" fmla="*/ 2567024 h 2567024"/>
              <a:gd name="connsiteX0" fmla="*/ 73850 w 707235"/>
              <a:gd name="connsiteY0" fmla="*/ 2567024 h 2567024"/>
              <a:gd name="connsiteX1" fmla="*/ 0 w 707235"/>
              <a:gd name="connsiteY1" fmla="*/ 1066832 h 2567024"/>
              <a:gd name="connsiteX2" fmla="*/ 707235 w 707235"/>
              <a:gd name="connsiteY2" fmla="*/ 0 h 2567024"/>
              <a:gd name="connsiteX3" fmla="*/ 671516 w 707235"/>
              <a:gd name="connsiteY3" fmla="*/ 1643074 h 2567024"/>
              <a:gd name="connsiteX4" fmla="*/ 73850 w 707235"/>
              <a:gd name="connsiteY4" fmla="*/ 2567024 h 2567024"/>
              <a:gd name="connsiteX0" fmla="*/ 2444 w 635829"/>
              <a:gd name="connsiteY0" fmla="*/ 2567024 h 2567024"/>
              <a:gd name="connsiteX1" fmla="*/ 0 w 635829"/>
              <a:gd name="connsiteY1" fmla="*/ 923932 h 2567024"/>
              <a:gd name="connsiteX2" fmla="*/ 635829 w 635829"/>
              <a:gd name="connsiteY2" fmla="*/ 0 h 2567024"/>
              <a:gd name="connsiteX3" fmla="*/ 600110 w 635829"/>
              <a:gd name="connsiteY3" fmla="*/ 1643074 h 2567024"/>
              <a:gd name="connsiteX4" fmla="*/ 2444 w 635829"/>
              <a:gd name="connsiteY4" fmla="*/ 2567024 h 2567024"/>
              <a:gd name="connsiteX0" fmla="*/ 2444 w 671516"/>
              <a:gd name="connsiteY0" fmla="*/ 2567024 h 2567024"/>
              <a:gd name="connsiteX1" fmla="*/ 0 w 671516"/>
              <a:gd name="connsiteY1" fmla="*/ 923932 h 2567024"/>
              <a:gd name="connsiteX2" fmla="*/ 635829 w 671516"/>
              <a:gd name="connsiteY2" fmla="*/ 0 h 2567024"/>
              <a:gd name="connsiteX3" fmla="*/ 671516 w 671516"/>
              <a:gd name="connsiteY3" fmla="*/ 1643074 h 2567024"/>
              <a:gd name="connsiteX4" fmla="*/ 2444 w 671516"/>
              <a:gd name="connsiteY4" fmla="*/ 2567024 h 256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516" h="2567024">
                <a:moveTo>
                  <a:pt x="2444" y="2567024"/>
                </a:moveTo>
                <a:cubicBezTo>
                  <a:pt x="1629" y="2019327"/>
                  <a:pt x="815" y="1471629"/>
                  <a:pt x="0" y="923932"/>
                </a:cubicBezTo>
                <a:lnTo>
                  <a:pt x="635829" y="0"/>
                </a:lnTo>
                <a:lnTo>
                  <a:pt x="671516" y="1643074"/>
                </a:lnTo>
                <a:lnTo>
                  <a:pt x="2444" y="2567024"/>
                </a:lnTo>
                <a:close/>
              </a:path>
            </a:pathLst>
          </a:custGeom>
          <a:solidFill>
            <a:srgbClr val="F319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28662" y="1928802"/>
            <a:ext cx="3739213" cy="3500462"/>
            <a:chOff x="904225" y="1928802"/>
            <a:chExt cx="3739213" cy="3500462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904225" y="1928802"/>
              <a:ext cx="3524899" cy="3500462"/>
              <a:chOff x="904225" y="1928802"/>
              <a:chExt cx="3524899" cy="3500462"/>
            </a:xfrm>
          </p:grpSpPr>
          <p:grpSp>
            <p:nvGrpSpPr>
              <p:cNvPr id="6" name="Группа 1"/>
              <p:cNvGrpSpPr/>
              <p:nvPr/>
            </p:nvGrpSpPr>
            <p:grpSpPr>
              <a:xfrm>
                <a:off x="904225" y="2433101"/>
                <a:ext cx="3524899" cy="2996163"/>
                <a:chOff x="904225" y="2433101"/>
                <a:chExt cx="3524899" cy="2996163"/>
              </a:xfrm>
            </p:grpSpPr>
            <p:grpSp>
              <p:nvGrpSpPr>
                <p:cNvPr id="8" name="Группа 49"/>
                <p:cNvGrpSpPr/>
                <p:nvPr/>
              </p:nvGrpSpPr>
              <p:grpSpPr>
                <a:xfrm>
                  <a:off x="1347243" y="2433101"/>
                  <a:ext cx="2782047" cy="2589296"/>
                  <a:chOff x="784992" y="2285992"/>
                  <a:chExt cx="2144728" cy="2001852"/>
                </a:xfrm>
              </p:grpSpPr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1285852" y="228599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785786" y="300037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rot="5400000">
                    <a:off x="678629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rot="5400000">
                    <a:off x="2321703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rot="5400000">
                    <a:off x="142844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 rot="5400000">
                    <a:off x="1785918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>
                    <a:off x="785786" y="428625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 rot="5400000">
                    <a:off x="2285984" y="292893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 rot="5400000" flipH="1" flipV="1">
                    <a:off x="2321703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 rot="5400000">
                    <a:off x="643704" y="2928934"/>
                    <a:ext cx="1285090" cy="794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1285852" y="357187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 rot="5400000">
                    <a:off x="678629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Прямоугольник 8"/>
                <p:cNvSpPr/>
                <p:nvPr/>
              </p:nvSpPr>
              <p:spPr>
                <a:xfrm>
                  <a:off x="904225" y="2928934"/>
                  <a:ext cx="524503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r>
                    <a:rPr lang="ru-RU" sz="28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0" name="Прямоугольник 9"/>
                <p:cNvSpPr/>
                <p:nvPr/>
              </p:nvSpPr>
              <p:spPr>
                <a:xfrm>
                  <a:off x="2917313" y="3324525"/>
                  <a:ext cx="511679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r>
                    <a:rPr lang="ru-RU" sz="24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3021508" y="4967599"/>
                  <a:ext cx="407484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954616" y="4643446"/>
                  <a:ext cx="40267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4071934" y="3834474"/>
                  <a:ext cx="357190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С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2" name="Прямоугольник 11"/>
                <p:cNvSpPr/>
                <p:nvPr/>
              </p:nvSpPr>
              <p:spPr>
                <a:xfrm>
                  <a:off x="1991825" y="3620160"/>
                  <a:ext cx="38664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В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</p:grpSp>
          <p:sp>
            <p:nvSpPr>
              <p:cNvPr id="7" name="Прямоугольник 6"/>
              <p:cNvSpPr/>
              <p:nvPr/>
            </p:nvSpPr>
            <p:spPr>
              <a:xfrm>
                <a:off x="1785918" y="1928802"/>
                <a:ext cx="785818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В</a:t>
                </a:r>
                <a:r>
                  <a:rPr lang="ru-RU" sz="2800" b="1" baseline="-2500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1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4071934" y="2405714"/>
              <a:ext cx="571504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107125" y="1750207"/>
            <a:ext cx="3214710" cy="21431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Группа 70"/>
          <p:cNvGrpSpPr/>
          <p:nvPr/>
        </p:nvGrpSpPr>
        <p:grpSpPr>
          <a:xfrm>
            <a:off x="1214414" y="1214422"/>
            <a:ext cx="1357322" cy="4714907"/>
            <a:chOff x="1214414" y="1214422"/>
            <a:chExt cx="1357322" cy="4714907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1214414" y="2452023"/>
              <a:ext cx="988849" cy="3477306"/>
              <a:chOff x="1214414" y="2643504"/>
              <a:chExt cx="1120695" cy="3142950"/>
            </a:xfrm>
          </p:grpSpPr>
          <p:cxnSp>
            <p:nvCxnSpPr>
              <p:cNvPr id="46" name="Прямая соединительная линия 45"/>
              <p:cNvCxnSpPr>
                <a:endCxn id="7" idx="2"/>
              </p:cNvCxnSpPr>
              <p:nvPr/>
            </p:nvCxnSpPr>
            <p:spPr>
              <a:xfrm rot="5400000" flipH="1" flipV="1">
                <a:off x="717199" y="3454165"/>
                <a:ext cx="2428572" cy="807249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 flipH="1" flipV="1">
                <a:off x="1000100" y="5286388"/>
                <a:ext cx="714380" cy="28575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Прямая соединительная линия 62"/>
            <p:cNvCxnSpPr/>
            <p:nvPr/>
          </p:nvCxnSpPr>
          <p:spPr>
            <a:xfrm rot="5400000" flipH="1" flipV="1">
              <a:off x="1785918" y="1643050"/>
              <a:ext cx="1214446" cy="35719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Прямая соединительная линия 72"/>
          <p:cNvCxnSpPr/>
          <p:nvPr/>
        </p:nvCxnSpPr>
        <p:spPr>
          <a:xfrm rot="16200000" flipV="1">
            <a:off x="1821637" y="1535893"/>
            <a:ext cx="2928958" cy="257176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0800000">
            <a:off x="785786" y="3357562"/>
            <a:ext cx="4143404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-357222" y="4286256"/>
            <a:ext cx="3429024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Группа 91"/>
          <p:cNvGrpSpPr/>
          <p:nvPr/>
        </p:nvGrpSpPr>
        <p:grpSpPr>
          <a:xfrm>
            <a:off x="928662" y="5143512"/>
            <a:ext cx="500066" cy="523220"/>
            <a:chOff x="928662" y="5143512"/>
            <a:chExt cx="500066" cy="523220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928662" y="5143512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F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5" name="Овал 34"/>
            <p:cNvSpPr/>
            <p:nvPr/>
          </p:nvSpPr>
          <p:spPr>
            <a:xfrm>
              <a:off x="1285852" y="5357826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4" name="Прямая соединительная линия 93"/>
          <p:cNvCxnSpPr/>
          <p:nvPr/>
        </p:nvCxnSpPr>
        <p:spPr>
          <a:xfrm flipV="1">
            <a:off x="1214414" y="3000372"/>
            <a:ext cx="3000396" cy="257176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>
            <a:stCxn id="39" idx="1"/>
          </p:cNvCxnSpPr>
          <p:nvPr/>
        </p:nvCxnSpPr>
        <p:spPr>
          <a:xfrm rot="10800000" flipH="1" flipV="1">
            <a:off x="1571604" y="4667588"/>
            <a:ext cx="285752" cy="30345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Группа 86"/>
          <p:cNvGrpSpPr/>
          <p:nvPr/>
        </p:nvGrpSpPr>
        <p:grpSpPr>
          <a:xfrm>
            <a:off x="3714744" y="2834342"/>
            <a:ext cx="357190" cy="594658"/>
            <a:chOff x="3714744" y="2834342"/>
            <a:chExt cx="357190" cy="594658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3714744" y="2834342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3714744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10" name="Прямая соединительная линия 109"/>
          <p:cNvCxnSpPr/>
          <p:nvPr/>
        </p:nvCxnSpPr>
        <p:spPr>
          <a:xfrm flipV="1">
            <a:off x="2000232" y="2428868"/>
            <a:ext cx="907770" cy="663866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Группа 40"/>
          <p:cNvGrpSpPr/>
          <p:nvPr/>
        </p:nvGrpSpPr>
        <p:grpSpPr>
          <a:xfrm>
            <a:off x="2571736" y="1834210"/>
            <a:ext cx="428628" cy="666096"/>
            <a:chOff x="2571736" y="1834210"/>
            <a:chExt cx="428628" cy="666096"/>
          </a:xfrm>
        </p:grpSpPr>
        <p:sp>
          <p:nvSpPr>
            <p:cNvPr id="27" name="Овал 26"/>
            <p:cNvSpPr/>
            <p:nvPr/>
          </p:nvSpPr>
          <p:spPr>
            <a:xfrm>
              <a:off x="2857488" y="235743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571736" y="1834210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14" name="Прямая соединительная линия 113"/>
          <p:cNvCxnSpPr>
            <a:endCxn id="32" idx="4"/>
          </p:cNvCxnSpPr>
          <p:nvPr/>
        </p:nvCxnSpPr>
        <p:spPr>
          <a:xfrm rot="5400000" flipH="1" flipV="1">
            <a:off x="3321835" y="3393281"/>
            <a:ext cx="428628" cy="7143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Группа 71"/>
          <p:cNvGrpSpPr/>
          <p:nvPr/>
        </p:nvGrpSpPr>
        <p:grpSpPr>
          <a:xfrm>
            <a:off x="2000232" y="1357298"/>
            <a:ext cx="500066" cy="523220"/>
            <a:chOff x="2000232" y="1357298"/>
            <a:chExt cx="500066" cy="523220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2000232" y="1357298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Е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2357422" y="171448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4714876" y="2071678"/>
            <a:ext cx="39290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Многоугольник 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en-US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РН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- 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искомое сечение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1571604" y="3000372"/>
            <a:ext cx="500066" cy="523220"/>
            <a:chOff x="1571604" y="3429000"/>
            <a:chExt cx="500066" cy="523220"/>
          </a:xfrm>
        </p:grpSpPr>
        <p:sp>
          <p:nvSpPr>
            <p:cNvPr id="29" name="Овал 28"/>
            <p:cNvSpPr/>
            <p:nvPr/>
          </p:nvSpPr>
          <p:spPr>
            <a:xfrm>
              <a:off x="1928794" y="350043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571604" y="3429000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N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1785918" y="4929198"/>
            <a:ext cx="500066" cy="523220"/>
            <a:chOff x="1785918" y="4929198"/>
            <a:chExt cx="500066" cy="523220"/>
          </a:xfrm>
        </p:grpSpPr>
        <p:sp>
          <p:nvSpPr>
            <p:cNvPr id="33" name="Овал 32"/>
            <p:cNvSpPr/>
            <p:nvPr/>
          </p:nvSpPr>
          <p:spPr>
            <a:xfrm>
              <a:off x="1785918" y="492919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1928794" y="4929198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O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3428992" y="3500438"/>
            <a:ext cx="428628" cy="523220"/>
            <a:chOff x="3428992" y="3500438"/>
            <a:chExt cx="428628" cy="523220"/>
          </a:xfrm>
        </p:grpSpPr>
        <p:sp>
          <p:nvSpPr>
            <p:cNvPr id="34" name="Овал 33"/>
            <p:cNvSpPr/>
            <p:nvPr/>
          </p:nvSpPr>
          <p:spPr>
            <a:xfrm>
              <a:off x="3428992" y="3571876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3500430" y="3500438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500166" y="4405978"/>
            <a:ext cx="428628" cy="523220"/>
            <a:chOff x="1571604" y="4334540"/>
            <a:chExt cx="428628" cy="523220"/>
          </a:xfrm>
        </p:grpSpPr>
        <p:sp>
          <p:nvSpPr>
            <p:cNvPr id="31" name="Овал 30"/>
            <p:cNvSpPr/>
            <p:nvPr/>
          </p:nvSpPr>
          <p:spPr>
            <a:xfrm>
              <a:off x="1571604" y="450057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643042" y="4334540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3143240" y="2786058"/>
            <a:ext cx="500066" cy="523220"/>
            <a:chOff x="3143240" y="2786058"/>
            <a:chExt cx="500066" cy="523220"/>
          </a:xfrm>
        </p:grpSpPr>
        <p:sp>
          <p:nvSpPr>
            <p:cNvPr id="32" name="Овал 31"/>
            <p:cNvSpPr/>
            <p:nvPr/>
          </p:nvSpPr>
          <p:spPr>
            <a:xfrm>
              <a:off x="3500430" y="307181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143240" y="2786058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93" grpId="0" animBg="1"/>
      <p:bldP spid="93" grpId="1" animBg="1"/>
      <p:bldP spid="80" grpId="0" animBg="1"/>
      <p:bldP spid="80" grpId="1" animBg="1"/>
      <p:bldP spid="45" grpId="0" animBg="1"/>
      <p:bldP spid="45" grpId="1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 descr="Крупная клетка"/>
          <p:cNvSpPr>
            <a:spLocks noChangeArrowheads="1"/>
          </p:cNvSpPr>
          <p:nvPr/>
        </p:nvSpPr>
        <p:spPr bwMode="auto">
          <a:xfrm>
            <a:off x="1357258" y="2428845"/>
            <a:ext cx="2524112" cy="2600344"/>
          </a:xfrm>
          <a:custGeom>
            <a:avLst/>
            <a:gdLst>
              <a:gd name="connsiteX0" fmla="*/ 0 w 1309698"/>
              <a:gd name="connsiteY0" fmla="*/ 407197 h 814394"/>
              <a:gd name="connsiteX1" fmla="*/ 264678 w 1309698"/>
              <a:gd name="connsiteY1" fmla="*/ 0 h 814394"/>
              <a:gd name="connsiteX2" fmla="*/ 1045020 w 1309698"/>
              <a:gd name="connsiteY2" fmla="*/ 0 h 814394"/>
              <a:gd name="connsiteX3" fmla="*/ 1309698 w 1309698"/>
              <a:gd name="connsiteY3" fmla="*/ 407197 h 814394"/>
              <a:gd name="connsiteX4" fmla="*/ 1045020 w 1309698"/>
              <a:gd name="connsiteY4" fmla="*/ 814394 h 814394"/>
              <a:gd name="connsiteX5" fmla="*/ 264678 w 1309698"/>
              <a:gd name="connsiteY5" fmla="*/ 814394 h 814394"/>
              <a:gd name="connsiteX6" fmla="*/ 0 w 1309698"/>
              <a:gd name="connsiteY6" fmla="*/ 407197 h 814394"/>
              <a:gd name="connsiteX0" fmla="*/ 0 w 1473616"/>
              <a:gd name="connsiteY0" fmla="*/ 1550229 h 1957426"/>
              <a:gd name="connsiteX1" fmla="*/ 264678 w 1473616"/>
              <a:gd name="connsiteY1" fmla="*/ 1143032 h 1957426"/>
              <a:gd name="connsiteX2" fmla="*/ 1473616 w 1473616"/>
              <a:gd name="connsiteY2" fmla="*/ 0 h 1957426"/>
              <a:gd name="connsiteX3" fmla="*/ 1309698 w 1473616"/>
              <a:gd name="connsiteY3" fmla="*/ 1550229 h 1957426"/>
              <a:gd name="connsiteX4" fmla="*/ 1045020 w 1473616"/>
              <a:gd name="connsiteY4" fmla="*/ 1957426 h 1957426"/>
              <a:gd name="connsiteX5" fmla="*/ 264678 w 1473616"/>
              <a:gd name="connsiteY5" fmla="*/ 1957426 h 1957426"/>
              <a:gd name="connsiteX6" fmla="*/ 0 w 1473616"/>
              <a:gd name="connsiteY6" fmla="*/ 1550229 h 1957426"/>
              <a:gd name="connsiteX0" fmla="*/ 0 w 2095484"/>
              <a:gd name="connsiteY0" fmla="*/ 1550229 h 1957426"/>
              <a:gd name="connsiteX1" fmla="*/ 264678 w 2095484"/>
              <a:gd name="connsiteY1" fmla="*/ 1143032 h 1957426"/>
              <a:gd name="connsiteX2" fmla="*/ 1473616 w 2095484"/>
              <a:gd name="connsiteY2" fmla="*/ 0 h 1957426"/>
              <a:gd name="connsiteX3" fmla="*/ 2095484 w 2095484"/>
              <a:gd name="connsiteY3" fmla="*/ 907263 h 1957426"/>
              <a:gd name="connsiteX4" fmla="*/ 1045020 w 2095484"/>
              <a:gd name="connsiteY4" fmla="*/ 1957426 h 1957426"/>
              <a:gd name="connsiteX5" fmla="*/ 264678 w 2095484"/>
              <a:gd name="connsiteY5" fmla="*/ 1957426 h 1957426"/>
              <a:gd name="connsiteX6" fmla="*/ 0 w 2095484"/>
              <a:gd name="connsiteY6" fmla="*/ 1550229 h 1957426"/>
              <a:gd name="connsiteX0" fmla="*/ 92544 w 2188028"/>
              <a:gd name="connsiteY0" fmla="*/ 1550229 h 1957426"/>
              <a:gd name="connsiteX1" fmla="*/ 0 w 2188028"/>
              <a:gd name="connsiteY1" fmla="*/ 642942 h 1957426"/>
              <a:gd name="connsiteX2" fmla="*/ 1566160 w 2188028"/>
              <a:gd name="connsiteY2" fmla="*/ 0 h 1957426"/>
              <a:gd name="connsiteX3" fmla="*/ 2188028 w 2188028"/>
              <a:gd name="connsiteY3" fmla="*/ 907263 h 1957426"/>
              <a:gd name="connsiteX4" fmla="*/ 1137564 w 2188028"/>
              <a:gd name="connsiteY4" fmla="*/ 1957426 h 1957426"/>
              <a:gd name="connsiteX5" fmla="*/ 357222 w 2188028"/>
              <a:gd name="connsiteY5" fmla="*/ 1957426 h 1957426"/>
              <a:gd name="connsiteX6" fmla="*/ 92544 w 2188028"/>
              <a:gd name="connsiteY6" fmla="*/ 1550229 h 1957426"/>
              <a:gd name="connsiteX0" fmla="*/ 0 w 2809896"/>
              <a:gd name="connsiteY0" fmla="*/ 2193147 h 2193147"/>
              <a:gd name="connsiteX1" fmla="*/ 621868 w 2809896"/>
              <a:gd name="connsiteY1" fmla="*/ 642942 h 2193147"/>
              <a:gd name="connsiteX2" fmla="*/ 2188028 w 2809896"/>
              <a:gd name="connsiteY2" fmla="*/ 0 h 2193147"/>
              <a:gd name="connsiteX3" fmla="*/ 2809896 w 2809896"/>
              <a:gd name="connsiteY3" fmla="*/ 907263 h 2193147"/>
              <a:gd name="connsiteX4" fmla="*/ 1759432 w 2809896"/>
              <a:gd name="connsiteY4" fmla="*/ 1957426 h 2193147"/>
              <a:gd name="connsiteX5" fmla="*/ 979090 w 2809896"/>
              <a:gd name="connsiteY5" fmla="*/ 1957426 h 2193147"/>
              <a:gd name="connsiteX6" fmla="*/ 0 w 2809896"/>
              <a:gd name="connsiteY6" fmla="*/ 2193147 h 2193147"/>
              <a:gd name="connsiteX0" fmla="*/ 0 w 2524112"/>
              <a:gd name="connsiteY0" fmla="*/ 2193147 h 2193147"/>
              <a:gd name="connsiteX1" fmla="*/ 621868 w 2524112"/>
              <a:gd name="connsiteY1" fmla="*/ 642942 h 2193147"/>
              <a:gd name="connsiteX2" fmla="*/ 2188028 w 2524112"/>
              <a:gd name="connsiteY2" fmla="*/ 0 h 2193147"/>
              <a:gd name="connsiteX3" fmla="*/ 2524112 w 2524112"/>
              <a:gd name="connsiteY3" fmla="*/ 478611 h 2193147"/>
              <a:gd name="connsiteX4" fmla="*/ 1759432 w 2524112"/>
              <a:gd name="connsiteY4" fmla="*/ 1957426 h 2193147"/>
              <a:gd name="connsiteX5" fmla="*/ 979090 w 2524112"/>
              <a:gd name="connsiteY5" fmla="*/ 1957426 h 2193147"/>
              <a:gd name="connsiteX6" fmla="*/ 0 w 2524112"/>
              <a:gd name="connsiteY6" fmla="*/ 2193147 h 2193147"/>
              <a:gd name="connsiteX0" fmla="*/ 0 w 2524112"/>
              <a:gd name="connsiteY0" fmla="*/ 2193147 h 2193147"/>
              <a:gd name="connsiteX1" fmla="*/ 621868 w 2524112"/>
              <a:gd name="connsiteY1" fmla="*/ 642942 h 2193147"/>
              <a:gd name="connsiteX2" fmla="*/ 2188028 w 2524112"/>
              <a:gd name="connsiteY2" fmla="*/ 0 h 2193147"/>
              <a:gd name="connsiteX3" fmla="*/ 2524112 w 2524112"/>
              <a:gd name="connsiteY3" fmla="*/ 478611 h 2193147"/>
              <a:gd name="connsiteX4" fmla="*/ 2116590 w 2524112"/>
              <a:gd name="connsiteY4" fmla="*/ 1314460 h 2193147"/>
              <a:gd name="connsiteX5" fmla="*/ 979090 w 2524112"/>
              <a:gd name="connsiteY5" fmla="*/ 1957426 h 2193147"/>
              <a:gd name="connsiteX6" fmla="*/ 0 w 2524112"/>
              <a:gd name="connsiteY6" fmla="*/ 2193147 h 2193147"/>
              <a:gd name="connsiteX0" fmla="*/ 0 w 2524112"/>
              <a:gd name="connsiteY0" fmla="*/ 2193147 h 2600344"/>
              <a:gd name="connsiteX1" fmla="*/ 621868 w 2524112"/>
              <a:gd name="connsiteY1" fmla="*/ 642942 h 2600344"/>
              <a:gd name="connsiteX2" fmla="*/ 2188028 w 2524112"/>
              <a:gd name="connsiteY2" fmla="*/ 0 h 2600344"/>
              <a:gd name="connsiteX3" fmla="*/ 2524112 w 2524112"/>
              <a:gd name="connsiteY3" fmla="*/ 478611 h 2600344"/>
              <a:gd name="connsiteX4" fmla="*/ 2116590 w 2524112"/>
              <a:gd name="connsiteY4" fmla="*/ 1314460 h 2600344"/>
              <a:gd name="connsiteX5" fmla="*/ 407554 w 2524112"/>
              <a:gd name="connsiteY5" fmla="*/ 2600344 h 2600344"/>
              <a:gd name="connsiteX6" fmla="*/ 0 w 2524112"/>
              <a:gd name="connsiteY6" fmla="*/ 2193147 h 2600344"/>
              <a:gd name="connsiteX0" fmla="*/ 0 w 2524112"/>
              <a:gd name="connsiteY0" fmla="*/ 2193147 h 2600344"/>
              <a:gd name="connsiteX1" fmla="*/ 621868 w 2524112"/>
              <a:gd name="connsiteY1" fmla="*/ 642942 h 2600344"/>
              <a:gd name="connsiteX2" fmla="*/ 2188028 w 2524112"/>
              <a:gd name="connsiteY2" fmla="*/ 0 h 2600344"/>
              <a:gd name="connsiteX3" fmla="*/ 2524112 w 2524112"/>
              <a:gd name="connsiteY3" fmla="*/ 478611 h 2600344"/>
              <a:gd name="connsiteX4" fmla="*/ 2116590 w 2524112"/>
              <a:gd name="connsiteY4" fmla="*/ 1385874 h 2600344"/>
              <a:gd name="connsiteX5" fmla="*/ 407554 w 2524112"/>
              <a:gd name="connsiteY5" fmla="*/ 2600344 h 2600344"/>
              <a:gd name="connsiteX6" fmla="*/ 0 w 2524112"/>
              <a:gd name="connsiteY6" fmla="*/ 2193147 h 260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4112" h="2600344">
                <a:moveTo>
                  <a:pt x="0" y="2193147"/>
                </a:moveTo>
                <a:lnTo>
                  <a:pt x="621868" y="642942"/>
                </a:lnTo>
                <a:lnTo>
                  <a:pt x="2188028" y="0"/>
                </a:lnTo>
                <a:lnTo>
                  <a:pt x="2524112" y="478611"/>
                </a:lnTo>
                <a:lnTo>
                  <a:pt x="2116590" y="1385874"/>
                </a:lnTo>
                <a:lnTo>
                  <a:pt x="407554" y="2600344"/>
                </a:lnTo>
                <a:lnTo>
                  <a:pt x="0" y="2193147"/>
                </a:lnTo>
                <a:close/>
              </a:path>
            </a:pathLst>
          </a:custGeom>
          <a:pattFill prst="lgCheck">
            <a:fgClr>
              <a:srgbClr val="660066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9" name="AutoShape 3" descr="Темный вертикальный"/>
          <p:cNvSpPr>
            <a:spLocks noChangeArrowheads="1"/>
          </p:cNvSpPr>
          <p:nvPr/>
        </p:nvSpPr>
        <p:spPr bwMode="auto">
          <a:xfrm>
            <a:off x="1357258" y="3357538"/>
            <a:ext cx="2124084" cy="1676409"/>
          </a:xfrm>
          <a:custGeom>
            <a:avLst/>
            <a:gdLst>
              <a:gd name="connsiteX0" fmla="*/ 0 w 838200"/>
              <a:gd name="connsiteY0" fmla="*/ 390525 h 390525"/>
              <a:gd name="connsiteX1" fmla="*/ 0 w 838200"/>
              <a:gd name="connsiteY1" fmla="*/ 0 h 390525"/>
              <a:gd name="connsiteX2" fmla="*/ 838200 w 838200"/>
              <a:gd name="connsiteY2" fmla="*/ 0 h 390525"/>
              <a:gd name="connsiteX3" fmla="*/ 838200 w 838200"/>
              <a:gd name="connsiteY3" fmla="*/ 390525 h 390525"/>
              <a:gd name="connsiteX4" fmla="*/ 0 w 838200"/>
              <a:gd name="connsiteY4" fmla="*/ 390525 h 390525"/>
              <a:gd name="connsiteX0" fmla="*/ 571536 w 1409736"/>
              <a:gd name="connsiteY0" fmla="*/ 1390681 h 1390681"/>
              <a:gd name="connsiteX1" fmla="*/ 0 w 1409736"/>
              <a:gd name="connsiteY1" fmla="*/ 0 h 1390681"/>
              <a:gd name="connsiteX2" fmla="*/ 1409736 w 1409736"/>
              <a:gd name="connsiteY2" fmla="*/ 1000156 h 1390681"/>
              <a:gd name="connsiteX3" fmla="*/ 1409736 w 1409736"/>
              <a:gd name="connsiteY3" fmla="*/ 1390681 h 1390681"/>
              <a:gd name="connsiteX4" fmla="*/ 571536 w 1409736"/>
              <a:gd name="connsiteY4" fmla="*/ 1390681 h 1390681"/>
              <a:gd name="connsiteX0" fmla="*/ 571536 w 2124084"/>
              <a:gd name="connsiteY0" fmla="*/ 1390681 h 1390681"/>
              <a:gd name="connsiteX1" fmla="*/ 0 w 2124084"/>
              <a:gd name="connsiteY1" fmla="*/ 0 h 1390681"/>
              <a:gd name="connsiteX2" fmla="*/ 2124084 w 2124084"/>
              <a:gd name="connsiteY2" fmla="*/ 0 h 1390681"/>
              <a:gd name="connsiteX3" fmla="*/ 1409736 w 2124084"/>
              <a:gd name="connsiteY3" fmla="*/ 1390681 h 1390681"/>
              <a:gd name="connsiteX4" fmla="*/ 571536 w 2124084"/>
              <a:gd name="connsiteY4" fmla="*/ 1390681 h 1390681"/>
              <a:gd name="connsiteX0" fmla="*/ 0 w 2124084"/>
              <a:gd name="connsiteY0" fmla="*/ 1676409 h 1676409"/>
              <a:gd name="connsiteX1" fmla="*/ 0 w 2124084"/>
              <a:gd name="connsiteY1" fmla="*/ 0 h 1676409"/>
              <a:gd name="connsiteX2" fmla="*/ 2124084 w 2124084"/>
              <a:gd name="connsiteY2" fmla="*/ 0 h 1676409"/>
              <a:gd name="connsiteX3" fmla="*/ 1409736 w 2124084"/>
              <a:gd name="connsiteY3" fmla="*/ 1390681 h 1676409"/>
              <a:gd name="connsiteX4" fmla="*/ 0 w 2124084"/>
              <a:gd name="connsiteY4" fmla="*/ 1676409 h 1676409"/>
              <a:gd name="connsiteX0" fmla="*/ 0 w 2124084"/>
              <a:gd name="connsiteY0" fmla="*/ 1676409 h 1676409"/>
              <a:gd name="connsiteX1" fmla="*/ 0 w 2124084"/>
              <a:gd name="connsiteY1" fmla="*/ 0 h 1676409"/>
              <a:gd name="connsiteX2" fmla="*/ 2124084 w 2124084"/>
              <a:gd name="connsiteY2" fmla="*/ 0 h 1676409"/>
              <a:gd name="connsiteX3" fmla="*/ 2124084 w 2124084"/>
              <a:gd name="connsiteY3" fmla="*/ 1676409 h 1676409"/>
              <a:gd name="connsiteX4" fmla="*/ 0 w 2124084"/>
              <a:gd name="connsiteY4" fmla="*/ 1676409 h 167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4084" h="1676409">
                <a:moveTo>
                  <a:pt x="0" y="1676409"/>
                </a:moveTo>
                <a:lnTo>
                  <a:pt x="0" y="0"/>
                </a:lnTo>
                <a:lnTo>
                  <a:pt x="2124084" y="0"/>
                </a:lnTo>
                <a:lnTo>
                  <a:pt x="2124084" y="1676409"/>
                </a:lnTo>
                <a:lnTo>
                  <a:pt x="0" y="1676409"/>
                </a:lnTo>
                <a:close/>
              </a:path>
            </a:pathLst>
          </a:custGeom>
          <a:pattFill prst="dkVert">
            <a:fgClr>
              <a:srgbClr val="FFFF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 flipH="1">
            <a:off x="1357290" y="2428844"/>
            <a:ext cx="642974" cy="2571768"/>
          </a:xfrm>
          <a:custGeom>
            <a:avLst/>
            <a:gdLst>
              <a:gd name="connsiteX0" fmla="*/ 0 w 285752"/>
              <a:gd name="connsiteY0" fmla="*/ 642942 h 642942"/>
              <a:gd name="connsiteX1" fmla="*/ 71438 w 285752"/>
              <a:gd name="connsiteY1" fmla="*/ 0 h 642942"/>
              <a:gd name="connsiteX2" fmla="*/ 285752 w 285752"/>
              <a:gd name="connsiteY2" fmla="*/ 0 h 642942"/>
              <a:gd name="connsiteX3" fmla="*/ 214314 w 285752"/>
              <a:gd name="connsiteY3" fmla="*/ 642942 h 642942"/>
              <a:gd name="connsiteX4" fmla="*/ 0 w 285752"/>
              <a:gd name="connsiteY4" fmla="*/ 642942 h 642942"/>
              <a:gd name="connsiteX0" fmla="*/ 0 w 571472"/>
              <a:gd name="connsiteY0" fmla="*/ 642942 h 642942"/>
              <a:gd name="connsiteX1" fmla="*/ 71438 w 571472"/>
              <a:gd name="connsiteY1" fmla="*/ 0 h 642942"/>
              <a:gd name="connsiteX2" fmla="*/ 571472 w 571472"/>
              <a:gd name="connsiteY2" fmla="*/ 0 h 642942"/>
              <a:gd name="connsiteX3" fmla="*/ 214314 w 571472"/>
              <a:gd name="connsiteY3" fmla="*/ 642942 h 642942"/>
              <a:gd name="connsiteX4" fmla="*/ 0 w 571472"/>
              <a:gd name="connsiteY4" fmla="*/ 642942 h 642942"/>
              <a:gd name="connsiteX0" fmla="*/ 71438 w 642910"/>
              <a:gd name="connsiteY0" fmla="*/ 1571660 h 1571660"/>
              <a:gd name="connsiteX1" fmla="*/ 0 w 642910"/>
              <a:gd name="connsiteY1" fmla="*/ 0 h 1571660"/>
              <a:gd name="connsiteX2" fmla="*/ 642910 w 642910"/>
              <a:gd name="connsiteY2" fmla="*/ 928718 h 1571660"/>
              <a:gd name="connsiteX3" fmla="*/ 285752 w 642910"/>
              <a:gd name="connsiteY3" fmla="*/ 1571660 h 1571660"/>
              <a:gd name="connsiteX4" fmla="*/ 71438 w 642910"/>
              <a:gd name="connsiteY4" fmla="*/ 1571660 h 1571660"/>
              <a:gd name="connsiteX0" fmla="*/ 71438 w 642942"/>
              <a:gd name="connsiteY0" fmla="*/ 1571660 h 2571768"/>
              <a:gd name="connsiteX1" fmla="*/ 0 w 642942"/>
              <a:gd name="connsiteY1" fmla="*/ 0 h 2571768"/>
              <a:gd name="connsiteX2" fmla="*/ 642910 w 642942"/>
              <a:gd name="connsiteY2" fmla="*/ 928718 h 2571768"/>
              <a:gd name="connsiteX3" fmla="*/ 642942 w 642942"/>
              <a:gd name="connsiteY3" fmla="*/ 2571768 h 2571768"/>
              <a:gd name="connsiteX4" fmla="*/ 71438 w 642942"/>
              <a:gd name="connsiteY4" fmla="*/ 1571660 h 2571768"/>
              <a:gd name="connsiteX0" fmla="*/ 0 w 642974"/>
              <a:gd name="connsiteY0" fmla="*/ 1643074 h 2571768"/>
              <a:gd name="connsiteX1" fmla="*/ 32 w 642974"/>
              <a:gd name="connsiteY1" fmla="*/ 0 h 2571768"/>
              <a:gd name="connsiteX2" fmla="*/ 642942 w 642974"/>
              <a:gd name="connsiteY2" fmla="*/ 928718 h 2571768"/>
              <a:gd name="connsiteX3" fmla="*/ 642974 w 642974"/>
              <a:gd name="connsiteY3" fmla="*/ 2571768 h 2571768"/>
              <a:gd name="connsiteX4" fmla="*/ 0 w 642974"/>
              <a:gd name="connsiteY4" fmla="*/ 1643074 h 257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974" h="2571768">
                <a:moveTo>
                  <a:pt x="0" y="1643074"/>
                </a:moveTo>
                <a:cubicBezTo>
                  <a:pt x="11" y="1095383"/>
                  <a:pt x="21" y="547691"/>
                  <a:pt x="32" y="0"/>
                </a:cubicBezTo>
                <a:lnTo>
                  <a:pt x="642942" y="928718"/>
                </a:lnTo>
                <a:cubicBezTo>
                  <a:pt x="642953" y="1476401"/>
                  <a:pt x="642963" y="2024085"/>
                  <a:pt x="642974" y="2571768"/>
                </a:cubicBezTo>
                <a:lnTo>
                  <a:pt x="0" y="1643074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AutoShape 2" descr="Широкий диагональный 2"/>
          <p:cNvSpPr>
            <a:spLocks noChangeArrowheads="1"/>
          </p:cNvSpPr>
          <p:nvPr/>
        </p:nvSpPr>
        <p:spPr bwMode="auto">
          <a:xfrm>
            <a:off x="1357290" y="2428868"/>
            <a:ext cx="2805119" cy="936000"/>
          </a:xfrm>
          <a:custGeom>
            <a:avLst/>
            <a:gdLst>
              <a:gd name="connsiteX0" fmla="*/ 0 w 838200"/>
              <a:gd name="connsiteY0" fmla="*/ 390525 h 390525"/>
              <a:gd name="connsiteX1" fmla="*/ 209552 w 838200"/>
              <a:gd name="connsiteY1" fmla="*/ 0 h 390525"/>
              <a:gd name="connsiteX2" fmla="*/ 838200 w 838200"/>
              <a:gd name="connsiteY2" fmla="*/ 0 h 390525"/>
              <a:gd name="connsiteX3" fmla="*/ 628648 w 838200"/>
              <a:gd name="connsiteY3" fmla="*/ 390525 h 390525"/>
              <a:gd name="connsiteX4" fmla="*/ 0 w 838200"/>
              <a:gd name="connsiteY4" fmla="*/ 390525 h 390525"/>
              <a:gd name="connsiteX0" fmla="*/ 0 w 1624050"/>
              <a:gd name="connsiteY0" fmla="*/ 604815 h 604815"/>
              <a:gd name="connsiteX1" fmla="*/ 995402 w 1624050"/>
              <a:gd name="connsiteY1" fmla="*/ 0 h 604815"/>
              <a:gd name="connsiteX2" fmla="*/ 1624050 w 1624050"/>
              <a:gd name="connsiteY2" fmla="*/ 0 h 604815"/>
              <a:gd name="connsiteX3" fmla="*/ 1414498 w 1624050"/>
              <a:gd name="connsiteY3" fmla="*/ 390525 h 604815"/>
              <a:gd name="connsiteX4" fmla="*/ 0 w 1624050"/>
              <a:gd name="connsiteY4" fmla="*/ 604815 h 604815"/>
              <a:gd name="connsiteX0" fmla="*/ 0 w 1624050"/>
              <a:gd name="connsiteY0" fmla="*/ 890591 h 890591"/>
              <a:gd name="connsiteX1" fmla="*/ 566742 w 1624050"/>
              <a:gd name="connsiteY1" fmla="*/ 0 h 890591"/>
              <a:gd name="connsiteX2" fmla="*/ 1624050 w 1624050"/>
              <a:gd name="connsiteY2" fmla="*/ 285776 h 890591"/>
              <a:gd name="connsiteX3" fmla="*/ 1414498 w 1624050"/>
              <a:gd name="connsiteY3" fmla="*/ 676301 h 890591"/>
              <a:gd name="connsiteX4" fmla="*/ 0 w 1624050"/>
              <a:gd name="connsiteY4" fmla="*/ 890591 h 890591"/>
              <a:gd name="connsiteX0" fmla="*/ 0 w 2733713"/>
              <a:gd name="connsiteY0" fmla="*/ 890591 h 890591"/>
              <a:gd name="connsiteX1" fmla="*/ 566742 w 2733713"/>
              <a:gd name="connsiteY1" fmla="*/ 0 h 890591"/>
              <a:gd name="connsiteX2" fmla="*/ 2733713 w 2733713"/>
              <a:gd name="connsiteY2" fmla="*/ 19076 h 890591"/>
              <a:gd name="connsiteX3" fmla="*/ 1414498 w 2733713"/>
              <a:gd name="connsiteY3" fmla="*/ 676301 h 890591"/>
              <a:gd name="connsiteX4" fmla="*/ 0 w 2733713"/>
              <a:gd name="connsiteY4" fmla="*/ 890591 h 890591"/>
              <a:gd name="connsiteX0" fmla="*/ 0 w 2733713"/>
              <a:gd name="connsiteY0" fmla="*/ 890591 h 890591"/>
              <a:gd name="connsiteX1" fmla="*/ 566742 w 2733713"/>
              <a:gd name="connsiteY1" fmla="*/ 0 h 890591"/>
              <a:gd name="connsiteX2" fmla="*/ 2733713 w 2733713"/>
              <a:gd name="connsiteY2" fmla="*/ 19076 h 890591"/>
              <a:gd name="connsiteX3" fmla="*/ 2057408 w 2733713"/>
              <a:gd name="connsiteY3" fmla="*/ 890591 h 890591"/>
              <a:gd name="connsiteX4" fmla="*/ 0 w 2733713"/>
              <a:gd name="connsiteY4" fmla="*/ 890591 h 890591"/>
              <a:gd name="connsiteX0" fmla="*/ 0 w 2733713"/>
              <a:gd name="connsiteY0" fmla="*/ 890591 h 890591"/>
              <a:gd name="connsiteX1" fmla="*/ 566742 w 2733713"/>
              <a:gd name="connsiteY1" fmla="*/ 0 h 890591"/>
              <a:gd name="connsiteX2" fmla="*/ 2733713 w 2733713"/>
              <a:gd name="connsiteY2" fmla="*/ 19076 h 890591"/>
              <a:gd name="connsiteX3" fmla="*/ 2057408 w 2733713"/>
              <a:gd name="connsiteY3" fmla="*/ 890591 h 890591"/>
              <a:gd name="connsiteX4" fmla="*/ 0 w 2733713"/>
              <a:gd name="connsiteY4" fmla="*/ 890591 h 890591"/>
              <a:gd name="connsiteX0" fmla="*/ 0 w 2733713"/>
              <a:gd name="connsiteY0" fmla="*/ 890591 h 890591"/>
              <a:gd name="connsiteX1" fmla="*/ 566742 w 2733713"/>
              <a:gd name="connsiteY1" fmla="*/ 0 h 890591"/>
              <a:gd name="connsiteX2" fmla="*/ 2733713 w 2733713"/>
              <a:gd name="connsiteY2" fmla="*/ 19076 h 890591"/>
              <a:gd name="connsiteX3" fmla="*/ 2057408 w 2733713"/>
              <a:gd name="connsiteY3" fmla="*/ 890591 h 890591"/>
              <a:gd name="connsiteX4" fmla="*/ 0 w 2733713"/>
              <a:gd name="connsiteY4" fmla="*/ 890591 h 890591"/>
              <a:gd name="connsiteX0" fmla="*/ 0 w 2733713"/>
              <a:gd name="connsiteY0" fmla="*/ 890591 h 890591"/>
              <a:gd name="connsiteX1" fmla="*/ 566742 w 2733713"/>
              <a:gd name="connsiteY1" fmla="*/ 0 h 890591"/>
              <a:gd name="connsiteX2" fmla="*/ 2733713 w 2733713"/>
              <a:gd name="connsiteY2" fmla="*/ 19076 h 890591"/>
              <a:gd name="connsiteX3" fmla="*/ 2057408 w 2733713"/>
              <a:gd name="connsiteY3" fmla="*/ 890591 h 890591"/>
              <a:gd name="connsiteX4" fmla="*/ 0 w 2733713"/>
              <a:gd name="connsiteY4" fmla="*/ 890591 h 890591"/>
              <a:gd name="connsiteX0" fmla="*/ 0 w 2733713"/>
              <a:gd name="connsiteY0" fmla="*/ 890591 h 890591"/>
              <a:gd name="connsiteX1" fmla="*/ 566742 w 2733713"/>
              <a:gd name="connsiteY1" fmla="*/ 0 h 890591"/>
              <a:gd name="connsiteX2" fmla="*/ 2733713 w 2733713"/>
              <a:gd name="connsiteY2" fmla="*/ 19076 h 890591"/>
              <a:gd name="connsiteX3" fmla="*/ 2057408 w 2733713"/>
              <a:gd name="connsiteY3" fmla="*/ 890591 h 890591"/>
              <a:gd name="connsiteX4" fmla="*/ 0 w 2733713"/>
              <a:gd name="connsiteY4" fmla="*/ 890591 h 890591"/>
              <a:gd name="connsiteX0" fmla="*/ 0 w 2733713"/>
              <a:gd name="connsiteY0" fmla="*/ 890591 h 890591"/>
              <a:gd name="connsiteX1" fmla="*/ 566742 w 2733713"/>
              <a:gd name="connsiteY1" fmla="*/ 0 h 890591"/>
              <a:gd name="connsiteX2" fmla="*/ 2733713 w 2733713"/>
              <a:gd name="connsiteY2" fmla="*/ 19076 h 890591"/>
              <a:gd name="connsiteX3" fmla="*/ 2057408 w 2733713"/>
              <a:gd name="connsiteY3" fmla="*/ 890591 h 890591"/>
              <a:gd name="connsiteX4" fmla="*/ 0 w 2733713"/>
              <a:gd name="connsiteY4" fmla="*/ 890591 h 890591"/>
              <a:gd name="connsiteX0" fmla="*/ 0 w 2733713"/>
              <a:gd name="connsiteY0" fmla="*/ 890591 h 890591"/>
              <a:gd name="connsiteX1" fmla="*/ 638148 w 2733713"/>
              <a:gd name="connsiteY1" fmla="*/ 0 h 890591"/>
              <a:gd name="connsiteX2" fmla="*/ 2733713 w 2733713"/>
              <a:gd name="connsiteY2" fmla="*/ 19076 h 890591"/>
              <a:gd name="connsiteX3" fmla="*/ 2057408 w 2733713"/>
              <a:gd name="connsiteY3" fmla="*/ 890591 h 890591"/>
              <a:gd name="connsiteX4" fmla="*/ 0 w 2733713"/>
              <a:gd name="connsiteY4" fmla="*/ 890591 h 890591"/>
              <a:gd name="connsiteX0" fmla="*/ 0 w 2733713"/>
              <a:gd name="connsiteY0" fmla="*/ 890591 h 890591"/>
              <a:gd name="connsiteX1" fmla="*/ 638148 w 2733713"/>
              <a:gd name="connsiteY1" fmla="*/ 0 h 890591"/>
              <a:gd name="connsiteX2" fmla="*/ 638198 w 2733713"/>
              <a:gd name="connsiteY2" fmla="*/ 9070 h 890591"/>
              <a:gd name="connsiteX3" fmla="*/ 2733713 w 2733713"/>
              <a:gd name="connsiteY3" fmla="*/ 19076 h 890591"/>
              <a:gd name="connsiteX4" fmla="*/ 2057408 w 2733713"/>
              <a:gd name="connsiteY4" fmla="*/ 890591 h 890591"/>
              <a:gd name="connsiteX5" fmla="*/ 0 w 2733713"/>
              <a:gd name="connsiteY5" fmla="*/ 890591 h 890591"/>
              <a:gd name="connsiteX0" fmla="*/ 0 w 2733713"/>
              <a:gd name="connsiteY0" fmla="*/ 890591 h 890591"/>
              <a:gd name="connsiteX1" fmla="*/ 638148 w 2733713"/>
              <a:gd name="connsiteY1" fmla="*/ 0 h 890591"/>
              <a:gd name="connsiteX2" fmla="*/ 638198 w 2733713"/>
              <a:gd name="connsiteY2" fmla="*/ 9070 h 890591"/>
              <a:gd name="connsiteX3" fmla="*/ 2733713 w 2733713"/>
              <a:gd name="connsiteY3" fmla="*/ 19076 h 890591"/>
              <a:gd name="connsiteX4" fmla="*/ 2128814 w 2733713"/>
              <a:gd name="connsiteY4" fmla="*/ 890591 h 890591"/>
              <a:gd name="connsiteX5" fmla="*/ 0 w 2733713"/>
              <a:gd name="connsiteY5" fmla="*/ 890591 h 890591"/>
              <a:gd name="connsiteX0" fmla="*/ 0 w 2805119"/>
              <a:gd name="connsiteY0" fmla="*/ 890591 h 890591"/>
              <a:gd name="connsiteX1" fmla="*/ 638148 w 2805119"/>
              <a:gd name="connsiteY1" fmla="*/ 0 h 890591"/>
              <a:gd name="connsiteX2" fmla="*/ 638198 w 2805119"/>
              <a:gd name="connsiteY2" fmla="*/ 9070 h 890591"/>
              <a:gd name="connsiteX3" fmla="*/ 2805119 w 2805119"/>
              <a:gd name="connsiteY3" fmla="*/ 19076 h 890591"/>
              <a:gd name="connsiteX4" fmla="*/ 2128814 w 2805119"/>
              <a:gd name="connsiteY4" fmla="*/ 890591 h 890591"/>
              <a:gd name="connsiteX5" fmla="*/ 0 w 2805119"/>
              <a:gd name="connsiteY5" fmla="*/ 890591 h 89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5119" h="890591">
                <a:moveTo>
                  <a:pt x="0" y="890591"/>
                </a:moveTo>
                <a:lnTo>
                  <a:pt x="638148" y="0"/>
                </a:lnTo>
                <a:cubicBezTo>
                  <a:pt x="638165" y="3023"/>
                  <a:pt x="638181" y="6047"/>
                  <a:pt x="638198" y="9070"/>
                </a:cubicBezTo>
                <a:lnTo>
                  <a:pt x="2805119" y="19076"/>
                </a:lnTo>
                <a:lnTo>
                  <a:pt x="2128814" y="890591"/>
                </a:lnTo>
                <a:lnTo>
                  <a:pt x="0" y="890591"/>
                </a:lnTo>
                <a:close/>
              </a:path>
            </a:pathLst>
          </a:custGeom>
          <a:pattFill prst="wdUpDiag">
            <a:fgClr>
              <a:srgbClr val="FF00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28662" y="1928802"/>
            <a:ext cx="3739213" cy="3500462"/>
            <a:chOff x="904225" y="1928802"/>
            <a:chExt cx="3739213" cy="3500462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904225" y="1928802"/>
              <a:ext cx="3524899" cy="3500462"/>
              <a:chOff x="904225" y="1928802"/>
              <a:chExt cx="3524899" cy="3500462"/>
            </a:xfrm>
          </p:grpSpPr>
          <p:grpSp>
            <p:nvGrpSpPr>
              <p:cNvPr id="6" name="Группа 1"/>
              <p:cNvGrpSpPr/>
              <p:nvPr/>
            </p:nvGrpSpPr>
            <p:grpSpPr>
              <a:xfrm>
                <a:off x="904225" y="2433101"/>
                <a:ext cx="3524899" cy="2996163"/>
                <a:chOff x="904225" y="2433101"/>
                <a:chExt cx="3524899" cy="2996163"/>
              </a:xfrm>
            </p:grpSpPr>
            <p:grpSp>
              <p:nvGrpSpPr>
                <p:cNvPr id="8" name="Группа 49"/>
                <p:cNvGrpSpPr/>
                <p:nvPr/>
              </p:nvGrpSpPr>
              <p:grpSpPr>
                <a:xfrm>
                  <a:off x="1347243" y="2433101"/>
                  <a:ext cx="2782047" cy="2589296"/>
                  <a:chOff x="784992" y="2285992"/>
                  <a:chExt cx="2144728" cy="2001852"/>
                </a:xfrm>
              </p:grpSpPr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1285852" y="228599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785786" y="300037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rot="5400000">
                    <a:off x="678629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rot="5400000">
                    <a:off x="2321703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rot="5400000">
                    <a:off x="142844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 rot="5400000">
                    <a:off x="1785918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>
                    <a:off x="785786" y="428625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 rot="5400000">
                    <a:off x="2285984" y="292893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 rot="5400000" flipH="1" flipV="1">
                    <a:off x="2321703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 rot="5400000">
                    <a:off x="643704" y="2928934"/>
                    <a:ext cx="1285090" cy="794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1285852" y="357187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 rot="5400000">
                    <a:off x="678629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Прямоугольник 8"/>
                <p:cNvSpPr/>
                <p:nvPr/>
              </p:nvSpPr>
              <p:spPr>
                <a:xfrm>
                  <a:off x="904225" y="2928934"/>
                  <a:ext cx="524503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r>
                    <a:rPr lang="ru-RU" sz="28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0" name="Прямоугольник 9"/>
                <p:cNvSpPr/>
                <p:nvPr/>
              </p:nvSpPr>
              <p:spPr>
                <a:xfrm>
                  <a:off x="2917313" y="3324525"/>
                  <a:ext cx="511679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r>
                    <a:rPr lang="ru-RU" sz="24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3021508" y="4967599"/>
                  <a:ext cx="407484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2" name="Прямоугольник 11"/>
                <p:cNvSpPr/>
                <p:nvPr/>
              </p:nvSpPr>
              <p:spPr>
                <a:xfrm>
                  <a:off x="1215931" y="4906044"/>
                  <a:ext cx="40267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4071934" y="3834474"/>
                  <a:ext cx="357190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С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1991825" y="3620160"/>
                  <a:ext cx="38664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В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</p:grpSp>
          <p:sp>
            <p:nvSpPr>
              <p:cNvPr id="7" name="Прямоугольник 6"/>
              <p:cNvSpPr/>
              <p:nvPr/>
            </p:nvSpPr>
            <p:spPr>
              <a:xfrm>
                <a:off x="1547167" y="1928802"/>
                <a:ext cx="785818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В</a:t>
                </a:r>
                <a:r>
                  <a:rPr lang="ru-RU" sz="2800" b="1" baseline="-2500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1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4071934" y="2405714"/>
              <a:ext cx="571504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47" name="Прямая соединительная линия 46"/>
          <p:cNvCxnSpPr/>
          <p:nvPr/>
        </p:nvCxnSpPr>
        <p:spPr>
          <a:xfrm rot="16200000" flipV="1">
            <a:off x="2107389" y="1678769"/>
            <a:ext cx="3714776" cy="264320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 flipH="1" flipV="1">
            <a:off x="223290" y="1509182"/>
            <a:ext cx="3286148" cy="22680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Группа 73"/>
          <p:cNvGrpSpPr/>
          <p:nvPr/>
        </p:nvGrpSpPr>
        <p:grpSpPr>
          <a:xfrm>
            <a:off x="714348" y="714356"/>
            <a:ext cx="2357454" cy="5286412"/>
            <a:chOff x="714348" y="714356"/>
            <a:chExt cx="2357454" cy="5286412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 rot="5400000" flipH="1" flipV="1">
              <a:off x="714348" y="3071810"/>
              <a:ext cx="2214578" cy="928694"/>
            </a:xfrm>
            <a:prstGeom prst="line">
              <a:avLst/>
            </a:prstGeom>
            <a:ln w="28575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 flipH="1" flipV="1">
              <a:off x="1821637" y="1178703"/>
              <a:ext cx="1714512" cy="78581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5400000" flipH="1" flipV="1">
              <a:off x="357158" y="5000636"/>
              <a:ext cx="1357322" cy="6429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Прямая соединительная линия 75"/>
          <p:cNvCxnSpPr>
            <a:stCxn id="41" idx="2"/>
            <a:endCxn id="38" idx="3"/>
          </p:cNvCxnSpPr>
          <p:nvPr/>
        </p:nvCxnSpPr>
        <p:spPr>
          <a:xfrm rot="5400000">
            <a:off x="2446226" y="2006029"/>
            <a:ext cx="643930" cy="1535917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89"/>
          <p:cNvGrpSpPr/>
          <p:nvPr/>
        </p:nvGrpSpPr>
        <p:grpSpPr>
          <a:xfrm>
            <a:off x="500034" y="3571877"/>
            <a:ext cx="1928828" cy="2571767"/>
            <a:chOff x="500034" y="3571877"/>
            <a:chExt cx="1928828" cy="2571767"/>
          </a:xfrm>
        </p:grpSpPr>
        <p:cxnSp>
          <p:nvCxnSpPr>
            <p:cNvPr id="79" name="Прямая соединительная линия 78"/>
            <p:cNvCxnSpPr>
              <a:stCxn id="12" idx="0"/>
            </p:cNvCxnSpPr>
            <p:nvPr/>
          </p:nvCxnSpPr>
          <p:spPr>
            <a:xfrm rot="5400000" flipH="1" flipV="1">
              <a:off x="1268200" y="3745383"/>
              <a:ext cx="1334167" cy="987156"/>
            </a:xfrm>
            <a:prstGeom prst="line">
              <a:avLst/>
            </a:prstGeom>
            <a:ln w="28575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 flipH="1" flipV="1">
              <a:off x="392877" y="5179231"/>
              <a:ext cx="1071570" cy="85725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Прямая соединительная линия 91"/>
          <p:cNvCxnSpPr/>
          <p:nvPr/>
        </p:nvCxnSpPr>
        <p:spPr>
          <a:xfrm rot="10800000">
            <a:off x="428596" y="3357562"/>
            <a:ext cx="4857784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367564" y="1048392"/>
            <a:ext cx="489924" cy="523220"/>
            <a:chOff x="2367564" y="1048392"/>
            <a:chExt cx="489924" cy="523220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2367564" y="1048392"/>
              <a:ext cx="418486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Е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2714612" y="128586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0" name="Прямая соединительная линия 99"/>
          <p:cNvCxnSpPr/>
          <p:nvPr/>
        </p:nvCxnSpPr>
        <p:spPr>
          <a:xfrm flipV="1">
            <a:off x="428596" y="2643182"/>
            <a:ext cx="4714908" cy="335758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Группа 90"/>
          <p:cNvGrpSpPr/>
          <p:nvPr/>
        </p:nvGrpSpPr>
        <p:grpSpPr>
          <a:xfrm>
            <a:off x="357158" y="5334672"/>
            <a:ext cx="571504" cy="523220"/>
            <a:chOff x="357158" y="5334672"/>
            <a:chExt cx="571504" cy="523220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357158" y="5334672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785786" y="564357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4143372" y="2857496"/>
            <a:ext cx="500066" cy="571504"/>
            <a:chOff x="4143372" y="2857496"/>
            <a:chExt cx="500066" cy="571504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4286248" y="2857496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S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4143372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11" name="Прямая соединительная линия 110"/>
          <p:cNvCxnSpPr/>
          <p:nvPr/>
        </p:nvCxnSpPr>
        <p:spPr>
          <a:xfrm rot="10800000">
            <a:off x="500034" y="3857628"/>
            <a:ext cx="2000264" cy="18573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 flipH="1" flipV="1">
            <a:off x="1464447" y="2393149"/>
            <a:ext cx="4357718" cy="18573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Группа 107"/>
          <p:cNvGrpSpPr/>
          <p:nvPr/>
        </p:nvGrpSpPr>
        <p:grpSpPr>
          <a:xfrm>
            <a:off x="1714480" y="4834606"/>
            <a:ext cx="500066" cy="523220"/>
            <a:chOff x="1714480" y="4834606"/>
            <a:chExt cx="500066" cy="523220"/>
          </a:xfrm>
        </p:grpSpPr>
        <p:sp>
          <p:nvSpPr>
            <p:cNvPr id="105" name="Овал 104"/>
            <p:cNvSpPr/>
            <p:nvPr/>
          </p:nvSpPr>
          <p:spPr>
            <a:xfrm>
              <a:off x="1714480" y="5000636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1857356" y="4834606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928662" y="4191664"/>
            <a:ext cx="500066" cy="523220"/>
            <a:chOff x="928662" y="4191664"/>
            <a:chExt cx="500066" cy="523220"/>
          </a:xfrm>
        </p:grpSpPr>
        <p:sp>
          <p:nvSpPr>
            <p:cNvPr id="34" name="Овал 33"/>
            <p:cNvSpPr/>
            <p:nvPr/>
          </p:nvSpPr>
          <p:spPr>
            <a:xfrm>
              <a:off x="1285852" y="457200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928662" y="4191664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1643042" y="2834342"/>
            <a:ext cx="428628" cy="523220"/>
            <a:chOff x="1643042" y="2834342"/>
            <a:chExt cx="428628" cy="523220"/>
          </a:xfrm>
        </p:grpSpPr>
        <p:sp>
          <p:nvSpPr>
            <p:cNvPr id="27" name="Овал 26"/>
            <p:cNvSpPr/>
            <p:nvPr/>
          </p:nvSpPr>
          <p:spPr>
            <a:xfrm>
              <a:off x="1928794" y="307181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643042" y="2834342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357554" y="1928802"/>
            <a:ext cx="357190" cy="571504"/>
            <a:chOff x="3357554" y="1928802"/>
            <a:chExt cx="357190" cy="571504"/>
          </a:xfrm>
        </p:grpSpPr>
        <p:sp>
          <p:nvSpPr>
            <p:cNvPr id="30" name="Овал 29"/>
            <p:cNvSpPr/>
            <p:nvPr/>
          </p:nvSpPr>
          <p:spPr>
            <a:xfrm>
              <a:off x="3428992" y="235743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357554" y="1928802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N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3500430" y="2571744"/>
            <a:ext cx="428628" cy="523220"/>
            <a:chOff x="3500430" y="2571744"/>
            <a:chExt cx="428628" cy="523220"/>
          </a:xfrm>
        </p:grpSpPr>
        <p:sp>
          <p:nvSpPr>
            <p:cNvPr id="32" name="Овал 31"/>
            <p:cNvSpPr/>
            <p:nvPr/>
          </p:nvSpPr>
          <p:spPr>
            <a:xfrm>
              <a:off x="3786182" y="278605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500430" y="2571744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3428992" y="3571876"/>
            <a:ext cx="428628" cy="523220"/>
            <a:chOff x="3428992" y="3643314"/>
            <a:chExt cx="428628" cy="523220"/>
          </a:xfrm>
        </p:grpSpPr>
        <p:sp>
          <p:nvSpPr>
            <p:cNvPr id="28" name="Овал 27"/>
            <p:cNvSpPr/>
            <p:nvPr/>
          </p:nvSpPr>
          <p:spPr>
            <a:xfrm>
              <a:off x="3428992" y="378619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3500430" y="3643314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R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4714876" y="2071678"/>
            <a:ext cx="39290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Многоугольник 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МН</a:t>
            </a:r>
            <a:r>
              <a:rPr lang="en-US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</a:t>
            </a:r>
            <a:r>
              <a:rPr lang="en-US" sz="20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R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- 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искомое сечение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099" grpId="0" animBg="1"/>
      <p:bldP spid="4099" grpId="1" animBg="1"/>
      <p:bldP spid="45" grpId="0" animBg="1"/>
      <p:bldP spid="45" grpId="1" animBg="1"/>
      <p:bldP spid="4098" grpId="0" animBg="1"/>
      <p:bldP spid="4098" grpId="1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Полилиния 172"/>
          <p:cNvSpPr/>
          <p:nvPr/>
        </p:nvSpPr>
        <p:spPr>
          <a:xfrm>
            <a:off x="1500133" y="2428844"/>
            <a:ext cx="2643206" cy="2571768"/>
          </a:xfrm>
          <a:custGeom>
            <a:avLst/>
            <a:gdLst>
              <a:gd name="connsiteX0" fmla="*/ 0 w 1000132"/>
              <a:gd name="connsiteY0" fmla="*/ 392909 h 785818"/>
              <a:gd name="connsiteX1" fmla="*/ 196455 w 1000132"/>
              <a:gd name="connsiteY1" fmla="*/ 0 h 785818"/>
              <a:gd name="connsiteX2" fmla="*/ 803678 w 1000132"/>
              <a:gd name="connsiteY2" fmla="*/ 0 h 785818"/>
              <a:gd name="connsiteX3" fmla="*/ 1000132 w 1000132"/>
              <a:gd name="connsiteY3" fmla="*/ 392909 h 785818"/>
              <a:gd name="connsiteX4" fmla="*/ 803678 w 1000132"/>
              <a:gd name="connsiteY4" fmla="*/ 785818 h 785818"/>
              <a:gd name="connsiteX5" fmla="*/ 196455 w 1000132"/>
              <a:gd name="connsiteY5" fmla="*/ 785818 h 785818"/>
              <a:gd name="connsiteX6" fmla="*/ 0 w 1000132"/>
              <a:gd name="connsiteY6" fmla="*/ 392909 h 785818"/>
              <a:gd name="connsiteX0" fmla="*/ 375081 w 1375213"/>
              <a:gd name="connsiteY0" fmla="*/ 750123 h 1143032"/>
              <a:gd name="connsiteX1" fmla="*/ 0 w 1375213"/>
              <a:gd name="connsiteY1" fmla="*/ 0 h 1143032"/>
              <a:gd name="connsiteX2" fmla="*/ 1178759 w 1375213"/>
              <a:gd name="connsiteY2" fmla="*/ 357214 h 1143032"/>
              <a:gd name="connsiteX3" fmla="*/ 1375213 w 1375213"/>
              <a:gd name="connsiteY3" fmla="*/ 750123 h 1143032"/>
              <a:gd name="connsiteX4" fmla="*/ 1178759 w 1375213"/>
              <a:gd name="connsiteY4" fmla="*/ 1143032 h 1143032"/>
              <a:gd name="connsiteX5" fmla="*/ 571536 w 1375213"/>
              <a:gd name="connsiteY5" fmla="*/ 1143032 h 1143032"/>
              <a:gd name="connsiteX6" fmla="*/ 375081 w 1375213"/>
              <a:gd name="connsiteY6" fmla="*/ 750123 h 1143032"/>
              <a:gd name="connsiteX0" fmla="*/ 375081 w 1375213"/>
              <a:gd name="connsiteY0" fmla="*/ 892999 h 1285908"/>
              <a:gd name="connsiteX1" fmla="*/ 0 w 1375213"/>
              <a:gd name="connsiteY1" fmla="*/ 142876 h 1285908"/>
              <a:gd name="connsiteX2" fmla="*/ 1178759 w 1375213"/>
              <a:gd name="connsiteY2" fmla="*/ 0 h 1285908"/>
              <a:gd name="connsiteX3" fmla="*/ 1375213 w 1375213"/>
              <a:gd name="connsiteY3" fmla="*/ 892999 h 1285908"/>
              <a:gd name="connsiteX4" fmla="*/ 1178759 w 1375213"/>
              <a:gd name="connsiteY4" fmla="*/ 1285908 h 1285908"/>
              <a:gd name="connsiteX5" fmla="*/ 571536 w 1375213"/>
              <a:gd name="connsiteY5" fmla="*/ 1285908 h 1285908"/>
              <a:gd name="connsiteX6" fmla="*/ 375081 w 1375213"/>
              <a:gd name="connsiteY6" fmla="*/ 892999 h 1285908"/>
              <a:gd name="connsiteX0" fmla="*/ 375081 w 2232437"/>
              <a:gd name="connsiteY0" fmla="*/ 892999 h 1285908"/>
              <a:gd name="connsiteX1" fmla="*/ 0 w 2232437"/>
              <a:gd name="connsiteY1" fmla="*/ 142876 h 1285908"/>
              <a:gd name="connsiteX2" fmla="*/ 1178759 w 2232437"/>
              <a:gd name="connsiteY2" fmla="*/ 0 h 1285908"/>
              <a:gd name="connsiteX3" fmla="*/ 2232437 w 2232437"/>
              <a:gd name="connsiteY3" fmla="*/ 678661 h 1285908"/>
              <a:gd name="connsiteX4" fmla="*/ 1178759 w 2232437"/>
              <a:gd name="connsiteY4" fmla="*/ 1285908 h 1285908"/>
              <a:gd name="connsiteX5" fmla="*/ 571536 w 2232437"/>
              <a:gd name="connsiteY5" fmla="*/ 1285908 h 1285908"/>
              <a:gd name="connsiteX6" fmla="*/ 375081 w 2232437"/>
              <a:gd name="connsiteY6" fmla="*/ 892999 h 1285908"/>
              <a:gd name="connsiteX0" fmla="*/ 375081 w 2232437"/>
              <a:gd name="connsiteY0" fmla="*/ 892999 h 2143140"/>
              <a:gd name="connsiteX1" fmla="*/ 0 w 2232437"/>
              <a:gd name="connsiteY1" fmla="*/ 142876 h 2143140"/>
              <a:gd name="connsiteX2" fmla="*/ 1178759 w 2232437"/>
              <a:gd name="connsiteY2" fmla="*/ 0 h 2143140"/>
              <a:gd name="connsiteX3" fmla="*/ 2232437 w 2232437"/>
              <a:gd name="connsiteY3" fmla="*/ 678661 h 2143140"/>
              <a:gd name="connsiteX4" fmla="*/ 1893107 w 2232437"/>
              <a:gd name="connsiteY4" fmla="*/ 2143140 h 2143140"/>
              <a:gd name="connsiteX5" fmla="*/ 571536 w 2232437"/>
              <a:gd name="connsiteY5" fmla="*/ 1285908 h 2143140"/>
              <a:gd name="connsiteX6" fmla="*/ 375081 w 2232437"/>
              <a:gd name="connsiteY6" fmla="*/ 892999 h 2143140"/>
              <a:gd name="connsiteX0" fmla="*/ 375081 w 2232437"/>
              <a:gd name="connsiteY0" fmla="*/ 892999 h 2571768"/>
              <a:gd name="connsiteX1" fmla="*/ 0 w 2232437"/>
              <a:gd name="connsiteY1" fmla="*/ 142876 h 2571768"/>
              <a:gd name="connsiteX2" fmla="*/ 1178759 w 2232437"/>
              <a:gd name="connsiteY2" fmla="*/ 0 h 2571768"/>
              <a:gd name="connsiteX3" fmla="*/ 2232437 w 2232437"/>
              <a:gd name="connsiteY3" fmla="*/ 678661 h 2571768"/>
              <a:gd name="connsiteX4" fmla="*/ 1893107 w 2232437"/>
              <a:gd name="connsiteY4" fmla="*/ 2143140 h 2571768"/>
              <a:gd name="connsiteX5" fmla="*/ 428628 w 2232437"/>
              <a:gd name="connsiteY5" fmla="*/ 2571768 h 2571768"/>
              <a:gd name="connsiteX6" fmla="*/ 375081 w 2232437"/>
              <a:gd name="connsiteY6" fmla="*/ 892999 h 2571768"/>
              <a:gd name="connsiteX0" fmla="*/ 0 w 2643206"/>
              <a:gd name="connsiteY0" fmla="*/ 2321735 h 2571768"/>
              <a:gd name="connsiteX1" fmla="*/ 410769 w 2643206"/>
              <a:gd name="connsiteY1" fmla="*/ 142876 h 2571768"/>
              <a:gd name="connsiteX2" fmla="*/ 1589528 w 2643206"/>
              <a:gd name="connsiteY2" fmla="*/ 0 h 2571768"/>
              <a:gd name="connsiteX3" fmla="*/ 2643206 w 2643206"/>
              <a:gd name="connsiteY3" fmla="*/ 678661 h 2571768"/>
              <a:gd name="connsiteX4" fmla="*/ 2303876 w 2643206"/>
              <a:gd name="connsiteY4" fmla="*/ 2143140 h 2571768"/>
              <a:gd name="connsiteX5" fmla="*/ 839397 w 2643206"/>
              <a:gd name="connsiteY5" fmla="*/ 2571768 h 2571768"/>
              <a:gd name="connsiteX6" fmla="*/ 0 w 2643206"/>
              <a:gd name="connsiteY6" fmla="*/ 2321735 h 257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206" h="2571768">
                <a:moveTo>
                  <a:pt x="0" y="2321735"/>
                </a:moveTo>
                <a:lnTo>
                  <a:pt x="410769" y="142876"/>
                </a:lnTo>
                <a:lnTo>
                  <a:pt x="1589528" y="0"/>
                </a:lnTo>
                <a:lnTo>
                  <a:pt x="2643206" y="678661"/>
                </a:lnTo>
                <a:lnTo>
                  <a:pt x="2303876" y="2143140"/>
                </a:lnTo>
                <a:lnTo>
                  <a:pt x="839397" y="2571768"/>
                </a:lnTo>
                <a:lnTo>
                  <a:pt x="0" y="2321735"/>
                </a:lnTo>
                <a:close/>
              </a:path>
            </a:pathLst>
          </a:custGeom>
          <a:solidFill>
            <a:srgbClr val="F115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AutoShape 4" descr="Крупная клетка"/>
          <p:cNvSpPr>
            <a:spLocks noChangeArrowheads="1"/>
          </p:cNvSpPr>
          <p:nvPr/>
        </p:nvSpPr>
        <p:spPr bwMode="auto">
          <a:xfrm rot="19668916">
            <a:off x="734957" y="2795191"/>
            <a:ext cx="1903112" cy="1843678"/>
          </a:xfrm>
          <a:custGeom>
            <a:avLst/>
            <a:gdLst>
              <a:gd name="connsiteX0" fmla="*/ 0 w 714372"/>
              <a:gd name="connsiteY0" fmla="*/ 628658 h 628658"/>
              <a:gd name="connsiteX1" fmla="*/ 217887 w 714372"/>
              <a:gd name="connsiteY1" fmla="*/ 0 h 628658"/>
              <a:gd name="connsiteX2" fmla="*/ 714372 w 714372"/>
              <a:gd name="connsiteY2" fmla="*/ 0 h 628658"/>
              <a:gd name="connsiteX3" fmla="*/ 496485 w 714372"/>
              <a:gd name="connsiteY3" fmla="*/ 628658 h 628658"/>
              <a:gd name="connsiteX4" fmla="*/ 0 w 714372"/>
              <a:gd name="connsiteY4" fmla="*/ 628658 h 628658"/>
              <a:gd name="connsiteX0" fmla="*/ 0 w 661106"/>
              <a:gd name="connsiteY0" fmla="*/ 648312 h 648312"/>
              <a:gd name="connsiteX1" fmla="*/ 217887 w 661106"/>
              <a:gd name="connsiteY1" fmla="*/ 19654 h 648312"/>
              <a:gd name="connsiteX2" fmla="*/ 661106 w 661106"/>
              <a:gd name="connsiteY2" fmla="*/ 0 h 648312"/>
              <a:gd name="connsiteX3" fmla="*/ 496485 w 661106"/>
              <a:gd name="connsiteY3" fmla="*/ 648312 h 648312"/>
              <a:gd name="connsiteX4" fmla="*/ 0 w 661106"/>
              <a:gd name="connsiteY4" fmla="*/ 648312 h 648312"/>
              <a:gd name="connsiteX0" fmla="*/ 0 w 661106"/>
              <a:gd name="connsiteY0" fmla="*/ 813996 h 813996"/>
              <a:gd name="connsiteX1" fmla="*/ 277633 w 661106"/>
              <a:gd name="connsiteY1" fmla="*/ 0 h 813996"/>
              <a:gd name="connsiteX2" fmla="*/ 661106 w 661106"/>
              <a:gd name="connsiteY2" fmla="*/ 165684 h 813996"/>
              <a:gd name="connsiteX3" fmla="*/ 496485 w 661106"/>
              <a:gd name="connsiteY3" fmla="*/ 813996 h 813996"/>
              <a:gd name="connsiteX4" fmla="*/ 0 w 661106"/>
              <a:gd name="connsiteY4" fmla="*/ 813996 h 813996"/>
              <a:gd name="connsiteX0" fmla="*/ 0 w 1299084"/>
              <a:gd name="connsiteY0" fmla="*/ 1273320 h 1273320"/>
              <a:gd name="connsiteX1" fmla="*/ 277633 w 1299084"/>
              <a:gd name="connsiteY1" fmla="*/ 459324 h 1273320"/>
              <a:gd name="connsiteX2" fmla="*/ 1299084 w 1299084"/>
              <a:gd name="connsiteY2" fmla="*/ 0 h 1273320"/>
              <a:gd name="connsiteX3" fmla="*/ 496485 w 1299084"/>
              <a:gd name="connsiteY3" fmla="*/ 1273320 h 1273320"/>
              <a:gd name="connsiteX4" fmla="*/ 0 w 1299084"/>
              <a:gd name="connsiteY4" fmla="*/ 1273320 h 1273320"/>
              <a:gd name="connsiteX0" fmla="*/ 0 w 1299084"/>
              <a:gd name="connsiteY0" fmla="*/ 1273320 h 1363283"/>
              <a:gd name="connsiteX1" fmla="*/ 277633 w 1299084"/>
              <a:gd name="connsiteY1" fmla="*/ 459324 h 1363283"/>
              <a:gd name="connsiteX2" fmla="*/ 1299084 w 1299084"/>
              <a:gd name="connsiteY2" fmla="*/ 0 h 1363283"/>
              <a:gd name="connsiteX3" fmla="*/ 496485 w 1299084"/>
              <a:gd name="connsiteY3" fmla="*/ 1273320 h 1363283"/>
              <a:gd name="connsiteX4" fmla="*/ 428950 w 1299084"/>
              <a:gd name="connsiteY4" fmla="*/ 1363283 h 1363283"/>
              <a:gd name="connsiteX5" fmla="*/ 0 w 1299084"/>
              <a:gd name="connsiteY5" fmla="*/ 1273320 h 1363283"/>
              <a:gd name="connsiteX0" fmla="*/ 0 w 1903112"/>
              <a:gd name="connsiteY0" fmla="*/ 1843678 h 1843678"/>
              <a:gd name="connsiteX1" fmla="*/ 881661 w 1903112"/>
              <a:gd name="connsiteY1" fmla="*/ 459324 h 1843678"/>
              <a:gd name="connsiteX2" fmla="*/ 1903112 w 1903112"/>
              <a:gd name="connsiteY2" fmla="*/ 0 h 1843678"/>
              <a:gd name="connsiteX3" fmla="*/ 1100513 w 1903112"/>
              <a:gd name="connsiteY3" fmla="*/ 1273320 h 1843678"/>
              <a:gd name="connsiteX4" fmla="*/ 1032978 w 1903112"/>
              <a:gd name="connsiteY4" fmla="*/ 1363283 h 1843678"/>
              <a:gd name="connsiteX5" fmla="*/ 0 w 1903112"/>
              <a:gd name="connsiteY5" fmla="*/ 1843678 h 184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3112" h="1843678">
                <a:moveTo>
                  <a:pt x="0" y="1843678"/>
                </a:moveTo>
                <a:lnTo>
                  <a:pt x="881661" y="459324"/>
                </a:lnTo>
                <a:lnTo>
                  <a:pt x="1903112" y="0"/>
                </a:lnTo>
                <a:lnTo>
                  <a:pt x="1100513" y="1273320"/>
                </a:lnTo>
                <a:lnTo>
                  <a:pt x="1032978" y="1363283"/>
                </a:lnTo>
                <a:lnTo>
                  <a:pt x="0" y="1843678"/>
                </a:lnTo>
                <a:close/>
              </a:path>
            </a:pathLst>
          </a:custGeom>
          <a:pattFill prst="lgCheck">
            <a:fgClr>
              <a:srgbClr val="00CCFF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AutoShape 3" descr="80%"/>
          <p:cNvSpPr>
            <a:spLocks noChangeArrowheads="1"/>
          </p:cNvSpPr>
          <p:nvPr/>
        </p:nvSpPr>
        <p:spPr bwMode="auto">
          <a:xfrm rot="60000">
            <a:off x="1385735" y="4071918"/>
            <a:ext cx="2757563" cy="972000"/>
          </a:xfrm>
          <a:custGeom>
            <a:avLst/>
            <a:gdLst>
              <a:gd name="connsiteX0" fmla="*/ 0 w 928686"/>
              <a:gd name="connsiteY0" fmla="*/ 628658 h 628658"/>
              <a:gd name="connsiteX1" fmla="*/ 217887 w 928686"/>
              <a:gd name="connsiteY1" fmla="*/ 0 h 628658"/>
              <a:gd name="connsiteX2" fmla="*/ 928686 w 928686"/>
              <a:gd name="connsiteY2" fmla="*/ 0 h 628658"/>
              <a:gd name="connsiteX3" fmla="*/ 710799 w 928686"/>
              <a:gd name="connsiteY3" fmla="*/ 628658 h 628658"/>
              <a:gd name="connsiteX4" fmla="*/ 0 w 928686"/>
              <a:gd name="connsiteY4" fmla="*/ 628658 h 628658"/>
              <a:gd name="connsiteX0" fmla="*/ 139335 w 1068021"/>
              <a:gd name="connsiteY0" fmla="*/ 842996 h 842996"/>
              <a:gd name="connsiteX1" fmla="*/ 0 w 1068021"/>
              <a:gd name="connsiteY1" fmla="*/ 0 h 842996"/>
              <a:gd name="connsiteX2" fmla="*/ 1068021 w 1068021"/>
              <a:gd name="connsiteY2" fmla="*/ 214338 h 842996"/>
              <a:gd name="connsiteX3" fmla="*/ 850134 w 1068021"/>
              <a:gd name="connsiteY3" fmla="*/ 842996 h 842996"/>
              <a:gd name="connsiteX4" fmla="*/ 139335 w 1068021"/>
              <a:gd name="connsiteY4" fmla="*/ 842996 h 842996"/>
              <a:gd name="connsiteX0" fmla="*/ 139335 w 2210997"/>
              <a:gd name="connsiteY0" fmla="*/ 842996 h 842996"/>
              <a:gd name="connsiteX1" fmla="*/ 0 w 2210997"/>
              <a:gd name="connsiteY1" fmla="*/ 0 h 842996"/>
              <a:gd name="connsiteX2" fmla="*/ 2210997 w 2210997"/>
              <a:gd name="connsiteY2" fmla="*/ 0 h 842996"/>
              <a:gd name="connsiteX3" fmla="*/ 850134 w 2210997"/>
              <a:gd name="connsiteY3" fmla="*/ 842996 h 842996"/>
              <a:gd name="connsiteX4" fmla="*/ 139335 w 2210997"/>
              <a:gd name="connsiteY4" fmla="*/ 842996 h 842996"/>
              <a:gd name="connsiteX0" fmla="*/ 0 w 2857512"/>
              <a:gd name="connsiteY0" fmla="*/ 985848 h 985848"/>
              <a:gd name="connsiteX1" fmla="*/ 646515 w 2857512"/>
              <a:gd name="connsiteY1" fmla="*/ 0 h 985848"/>
              <a:gd name="connsiteX2" fmla="*/ 2857512 w 2857512"/>
              <a:gd name="connsiteY2" fmla="*/ 0 h 985848"/>
              <a:gd name="connsiteX3" fmla="*/ 1496649 w 2857512"/>
              <a:gd name="connsiteY3" fmla="*/ 842996 h 985848"/>
              <a:gd name="connsiteX4" fmla="*/ 0 w 2857512"/>
              <a:gd name="connsiteY4" fmla="*/ 985848 h 985848"/>
              <a:gd name="connsiteX0" fmla="*/ 0 w 2857512"/>
              <a:gd name="connsiteY0" fmla="*/ 985848 h 985848"/>
              <a:gd name="connsiteX1" fmla="*/ 646515 w 2857512"/>
              <a:gd name="connsiteY1" fmla="*/ 0 h 985848"/>
              <a:gd name="connsiteX2" fmla="*/ 2857512 w 2857512"/>
              <a:gd name="connsiteY2" fmla="*/ 0 h 985848"/>
              <a:gd name="connsiteX3" fmla="*/ 2139559 w 2857512"/>
              <a:gd name="connsiteY3" fmla="*/ 985848 h 985848"/>
              <a:gd name="connsiteX4" fmla="*/ 0 w 2857512"/>
              <a:gd name="connsiteY4" fmla="*/ 985848 h 985848"/>
              <a:gd name="connsiteX0" fmla="*/ 0 w 2786106"/>
              <a:gd name="connsiteY0" fmla="*/ 985848 h 985848"/>
              <a:gd name="connsiteX1" fmla="*/ 575109 w 2786106"/>
              <a:gd name="connsiteY1" fmla="*/ 0 h 985848"/>
              <a:gd name="connsiteX2" fmla="*/ 2786106 w 2786106"/>
              <a:gd name="connsiteY2" fmla="*/ 0 h 985848"/>
              <a:gd name="connsiteX3" fmla="*/ 2068153 w 2786106"/>
              <a:gd name="connsiteY3" fmla="*/ 985848 h 985848"/>
              <a:gd name="connsiteX4" fmla="*/ 0 w 2786106"/>
              <a:gd name="connsiteY4" fmla="*/ 985848 h 985848"/>
              <a:gd name="connsiteX0" fmla="*/ 0 w 2786106"/>
              <a:gd name="connsiteY0" fmla="*/ 914386 h 985848"/>
              <a:gd name="connsiteX1" fmla="*/ 575109 w 2786106"/>
              <a:gd name="connsiteY1" fmla="*/ 0 h 985848"/>
              <a:gd name="connsiteX2" fmla="*/ 2786106 w 2786106"/>
              <a:gd name="connsiteY2" fmla="*/ 0 h 985848"/>
              <a:gd name="connsiteX3" fmla="*/ 2068153 w 2786106"/>
              <a:gd name="connsiteY3" fmla="*/ 985848 h 985848"/>
              <a:gd name="connsiteX4" fmla="*/ 0 w 2786106"/>
              <a:gd name="connsiteY4" fmla="*/ 914386 h 985848"/>
              <a:gd name="connsiteX0" fmla="*/ 0 w 2786106"/>
              <a:gd name="connsiteY0" fmla="*/ 914386 h 985848"/>
              <a:gd name="connsiteX1" fmla="*/ 575109 w 2786106"/>
              <a:gd name="connsiteY1" fmla="*/ 0 h 985848"/>
              <a:gd name="connsiteX2" fmla="*/ 2786106 w 2786106"/>
              <a:gd name="connsiteY2" fmla="*/ 0 h 985848"/>
              <a:gd name="connsiteX3" fmla="*/ 2068153 w 2786106"/>
              <a:gd name="connsiteY3" fmla="*/ 985848 h 985848"/>
              <a:gd name="connsiteX4" fmla="*/ 0 w 2786106"/>
              <a:gd name="connsiteY4" fmla="*/ 914386 h 985848"/>
              <a:gd name="connsiteX0" fmla="*/ 0 w 2786106"/>
              <a:gd name="connsiteY0" fmla="*/ 914386 h 985848"/>
              <a:gd name="connsiteX1" fmla="*/ 575109 w 2786106"/>
              <a:gd name="connsiteY1" fmla="*/ 0 h 985848"/>
              <a:gd name="connsiteX2" fmla="*/ 2786106 w 2786106"/>
              <a:gd name="connsiteY2" fmla="*/ 0 h 985848"/>
              <a:gd name="connsiteX3" fmla="*/ 2068153 w 2786106"/>
              <a:gd name="connsiteY3" fmla="*/ 985848 h 985848"/>
              <a:gd name="connsiteX4" fmla="*/ 0 w 2786106"/>
              <a:gd name="connsiteY4" fmla="*/ 914386 h 985848"/>
              <a:gd name="connsiteX0" fmla="*/ 0 w 2786106"/>
              <a:gd name="connsiteY0" fmla="*/ 914386 h 985848"/>
              <a:gd name="connsiteX1" fmla="*/ 575109 w 2786106"/>
              <a:gd name="connsiteY1" fmla="*/ 0 h 985848"/>
              <a:gd name="connsiteX2" fmla="*/ 2786106 w 2786106"/>
              <a:gd name="connsiteY2" fmla="*/ 0 h 985848"/>
              <a:gd name="connsiteX3" fmla="*/ 2068153 w 2786106"/>
              <a:gd name="connsiteY3" fmla="*/ 985848 h 985848"/>
              <a:gd name="connsiteX4" fmla="*/ 0 w 2786106"/>
              <a:gd name="connsiteY4" fmla="*/ 914386 h 985848"/>
              <a:gd name="connsiteX0" fmla="*/ 0 w 2786106"/>
              <a:gd name="connsiteY0" fmla="*/ 914386 h 985848"/>
              <a:gd name="connsiteX1" fmla="*/ 575109 w 2786106"/>
              <a:gd name="connsiteY1" fmla="*/ 0 h 985848"/>
              <a:gd name="connsiteX2" fmla="*/ 2786106 w 2786106"/>
              <a:gd name="connsiteY2" fmla="*/ 0 h 985848"/>
              <a:gd name="connsiteX3" fmla="*/ 2068153 w 2786106"/>
              <a:gd name="connsiteY3" fmla="*/ 985848 h 985848"/>
              <a:gd name="connsiteX4" fmla="*/ 0 w 2786106"/>
              <a:gd name="connsiteY4" fmla="*/ 914386 h 985848"/>
              <a:gd name="connsiteX0" fmla="*/ 0 w 2786106"/>
              <a:gd name="connsiteY0" fmla="*/ 914386 h 985848"/>
              <a:gd name="connsiteX1" fmla="*/ 575109 w 2786106"/>
              <a:gd name="connsiteY1" fmla="*/ 0 h 985848"/>
              <a:gd name="connsiteX2" fmla="*/ 2786106 w 2786106"/>
              <a:gd name="connsiteY2" fmla="*/ 0 h 985848"/>
              <a:gd name="connsiteX3" fmla="*/ 2068153 w 2786106"/>
              <a:gd name="connsiteY3" fmla="*/ 985848 h 985848"/>
              <a:gd name="connsiteX4" fmla="*/ 0 w 2786106"/>
              <a:gd name="connsiteY4" fmla="*/ 914386 h 985848"/>
              <a:gd name="connsiteX0" fmla="*/ 0 w 2714636"/>
              <a:gd name="connsiteY0" fmla="*/ 914386 h 985848"/>
              <a:gd name="connsiteX1" fmla="*/ 575109 w 2714636"/>
              <a:gd name="connsiteY1" fmla="*/ 0 h 985848"/>
              <a:gd name="connsiteX2" fmla="*/ 2714636 w 2714636"/>
              <a:gd name="connsiteY2" fmla="*/ 0 h 985848"/>
              <a:gd name="connsiteX3" fmla="*/ 2068153 w 2714636"/>
              <a:gd name="connsiteY3" fmla="*/ 985848 h 985848"/>
              <a:gd name="connsiteX4" fmla="*/ 0 w 2714636"/>
              <a:gd name="connsiteY4" fmla="*/ 914386 h 985848"/>
              <a:gd name="connsiteX0" fmla="*/ 0 w 2786106"/>
              <a:gd name="connsiteY0" fmla="*/ 914386 h 985848"/>
              <a:gd name="connsiteX1" fmla="*/ 646579 w 2786106"/>
              <a:gd name="connsiteY1" fmla="*/ 0 h 985848"/>
              <a:gd name="connsiteX2" fmla="*/ 2786106 w 2786106"/>
              <a:gd name="connsiteY2" fmla="*/ 0 h 985848"/>
              <a:gd name="connsiteX3" fmla="*/ 2139623 w 2786106"/>
              <a:gd name="connsiteY3" fmla="*/ 985848 h 985848"/>
              <a:gd name="connsiteX4" fmla="*/ 0 w 2786106"/>
              <a:gd name="connsiteY4" fmla="*/ 914386 h 985848"/>
              <a:gd name="connsiteX0" fmla="*/ 0 w 2786106"/>
              <a:gd name="connsiteY0" fmla="*/ 914386 h 914386"/>
              <a:gd name="connsiteX1" fmla="*/ 646579 w 2786106"/>
              <a:gd name="connsiteY1" fmla="*/ 0 h 914386"/>
              <a:gd name="connsiteX2" fmla="*/ 2786106 w 2786106"/>
              <a:gd name="connsiteY2" fmla="*/ 0 h 914386"/>
              <a:gd name="connsiteX3" fmla="*/ 2139623 w 2786106"/>
              <a:gd name="connsiteY3" fmla="*/ 914386 h 914386"/>
              <a:gd name="connsiteX4" fmla="*/ 0 w 2786106"/>
              <a:gd name="connsiteY4" fmla="*/ 914386 h 914386"/>
              <a:gd name="connsiteX0" fmla="*/ 0 w 2714700"/>
              <a:gd name="connsiteY0" fmla="*/ 914386 h 914386"/>
              <a:gd name="connsiteX1" fmla="*/ 575173 w 2714700"/>
              <a:gd name="connsiteY1" fmla="*/ 0 h 914386"/>
              <a:gd name="connsiteX2" fmla="*/ 2714700 w 2714700"/>
              <a:gd name="connsiteY2" fmla="*/ 0 h 914386"/>
              <a:gd name="connsiteX3" fmla="*/ 2068217 w 2714700"/>
              <a:gd name="connsiteY3" fmla="*/ 914386 h 914386"/>
              <a:gd name="connsiteX4" fmla="*/ 0 w 2714700"/>
              <a:gd name="connsiteY4" fmla="*/ 914386 h 914386"/>
              <a:gd name="connsiteX0" fmla="*/ 0 w 2714700"/>
              <a:gd name="connsiteY0" fmla="*/ 914386 h 914386"/>
              <a:gd name="connsiteX1" fmla="*/ 575173 w 2714700"/>
              <a:gd name="connsiteY1" fmla="*/ 0 h 914386"/>
              <a:gd name="connsiteX2" fmla="*/ 2714700 w 2714700"/>
              <a:gd name="connsiteY2" fmla="*/ 0 h 914386"/>
              <a:gd name="connsiteX3" fmla="*/ 2068217 w 2714700"/>
              <a:gd name="connsiteY3" fmla="*/ 914386 h 914386"/>
              <a:gd name="connsiteX4" fmla="*/ 0 w 2714700"/>
              <a:gd name="connsiteY4" fmla="*/ 914386 h 914386"/>
              <a:gd name="connsiteX0" fmla="*/ 0 w 2757563"/>
              <a:gd name="connsiteY0" fmla="*/ 928674 h 928674"/>
              <a:gd name="connsiteX1" fmla="*/ 618036 w 2757563"/>
              <a:gd name="connsiteY1" fmla="*/ 0 h 928674"/>
              <a:gd name="connsiteX2" fmla="*/ 2757563 w 2757563"/>
              <a:gd name="connsiteY2" fmla="*/ 0 h 928674"/>
              <a:gd name="connsiteX3" fmla="*/ 2111080 w 2757563"/>
              <a:gd name="connsiteY3" fmla="*/ 914386 h 928674"/>
              <a:gd name="connsiteX4" fmla="*/ 0 w 2757563"/>
              <a:gd name="connsiteY4" fmla="*/ 928674 h 928674"/>
              <a:gd name="connsiteX0" fmla="*/ 0 w 2757563"/>
              <a:gd name="connsiteY0" fmla="*/ 928674 h 928674"/>
              <a:gd name="connsiteX1" fmla="*/ 618036 w 2757563"/>
              <a:gd name="connsiteY1" fmla="*/ 0 h 928674"/>
              <a:gd name="connsiteX2" fmla="*/ 2757563 w 2757563"/>
              <a:gd name="connsiteY2" fmla="*/ 0 h 928674"/>
              <a:gd name="connsiteX3" fmla="*/ 2111080 w 2757563"/>
              <a:gd name="connsiteY3" fmla="*/ 914386 h 928674"/>
              <a:gd name="connsiteX4" fmla="*/ 2109940 w 2757563"/>
              <a:gd name="connsiteY4" fmla="*/ 904895 h 928674"/>
              <a:gd name="connsiteX5" fmla="*/ 0 w 2757563"/>
              <a:gd name="connsiteY5" fmla="*/ 928674 h 92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7563" h="928674">
                <a:moveTo>
                  <a:pt x="0" y="928674"/>
                </a:moveTo>
                <a:lnTo>
                  <a:pt x="618036" y="0"/>
                </a:lnTo>
                <a:lnTo>
                  <a:pt x="2757563" y="0"/>
                </a:lnTo>
                <a:lnTo>
                  <a:pt x="2111080" y="914386"/>
                </a:lnTo>
                <a:lnTo>
                  <a:pt x="2109940" y="904895"/>
                </a:lnTo>
                <a:lnTo>
                  <a:pt x="0" y="928674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Rectangle 2" descr="Темный вертикальный"/>
          <p:cNvSpPr>
            <a:spLocks noChangeArrowheads="1"/>
          </p:cNvSpPr>
          <p:nvPr/>
        </p:nvSpPr>
        <p:spPr bwMode="auto">
          <a:xfrm>
            <a:off x="2000232" y="2428868"/>
            <a:ext cx="2143140" cy="1643074"/>
          </a:xfrm>
          <a:prstGeom prst="rect">
            <a:avLst/>
          </a:prstGeom>
          <a:pattFill prst="dkVert">
            <a:fgClr>
              <a:srgbClr val="0099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28662" y="1928802"/>
            <a:ext cx="3571900" cy="3500462"/>
            <a:chOff x="904225" y="1928802"/>
            <a:chExt cx="3571900" cy="3500462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904225" y="1928802"/>
              <a:ext cx="3524899" cy="3500462"/>
              <a:chOff x="904225" y="1928802"/>
              <a:chExt cx="3524899" cy="3500462"/>
            </a:xfrm>
          </p:grpSpPr>
          <p:grpSp>
            <p:nvGrpSpPr>
              <p:cNvPr id="6" name="Группа 1"/>
              <p:cNvGrpSpPr/>
              <p:nvPr/>
            </p:nvGrpSpPr>
            <p:grpSpPr>
              <a:xfrm>
                <a:off x="904225" y="2433101"/>
                <a:ext cx="3524899" cy="2996163"/>
                <a:chOff x="904225" y="2433101"/>
                <a:chExt cx="3524899" cy="2996163"/>
              </a:xfrm>
            </p:grpSpPr>
            <p:grpSp>
              <p:nvGrpSpPr>
                <p:cNvPr id="8" name="Группа 49"/>
                <p:cNvGrpSpPr/>
                <p:nvPr/>
              </p:nvGrpSpPr>
              <p:grpSpPr>
                <a:xfrm>
                  <a:off x="1347243" y="2433101"/>
                  <a:ext cx="2782047" cy="2589296"/>
                  <a:chOff x="784992" y="2285992"/>
                  <a:chExt cx="2144728" cy="2001852"/>
                </a:xfrm>
              </p:grpSpPr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1285852" y="228599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785786" y="300037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rot="5400000">
                    <a:off x="678629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rot="5400000">
                    <a:off x="2321703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rot="5400000">
                    <a:off x="142844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 rot="5400000">
                    <a:off x="1785918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>
                    <a:off x="785786" y="428625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 rot="5400000">
                    <a:off x="2285984" y="292893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 rot="5400000" flipH="1" flipV="1">
                    <a:off x="2321703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 rot="5400000">
                    <a:off x="643704" y="2928934"/>
                    <a:ext cx="1285090" cy="794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1285852" y="357187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 rot="5400000">
                    <a:off x="678629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Прямоугольник 8"/>
                <p:cNvSpPr/>
                <p:nvPr/>
              </p:nvSpPr>
              <p:spPr>
                <a:xfrm>
                  <a:off x="904225" y="2928934"/>
                  <a:ext cx="524503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r>
                    <a:rPr lang="ru-RU" sz="28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0" name="Прямоугольник 9"/>
                <p:cNvSpPr/>
                <p:nvPr/>
              </p:nvSpPr>
              <p:spPr>
                <a:xfrm>
                  <a:off x="2917313" y="3324525"/>
                  <a:ext cx="511679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r>
                    <a:rPr lang="ru-RU" sz="24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3021508" y="4967599"/>
                  <a:ext cx="407484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2" name="Прямоугольник 11"/>
                <p:cNvSpPr/>
                <p:nvPr/>
              </p:nvSpPr>
              <p:spPr>
                <a:xfrm>
                  <a:off x="904225" y="4500570"/>
                  <a:ext cx="40267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4071934" y="3834474"/>
                  <a:ext cx="357190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С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1991825" y="3620160"/>
                  <a:ext cx="38664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В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</p:grpSp>
          <p:sp>
            <p:nvSpPr>
              <p:cNvPr id="7" name="Прямоугольник 6"/>
              <p:cNvSpPr/>
              <p:nvPr/>
            </p:nvSpPr>
            <p:spPr>
              <a:xfrm>
                <a:off x="1547167" y="1928802"/>
                <a:ext cx="785818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В</a:t>
                </a:r>
                <a:r>
                  <a:rPr lang="ru-RU" sz="2800" b="1" baseline="-2500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1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3904621" y="1928802"/>
              <a:ext cx="571504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1357290" y="1357298"/>
            <a:ext cx="5000660" cy="3071834"/>
            <a:chOff x="1357290" y="1357298"/>
            <a:chExt cx="5000660" cy="3071834"/>
          </a:xfrm>
        </p:grpSpPr>
        <p:cxnSp>
          <p:nvCxnSpPr>
            <p:cNvPr id="43" name="Прямая соединительная линия 42"/>
            <p:cNvCxnSpPr>
              <a:endCxn id="32" idx="5"/>
            </p:cNvCxnSpPr>
            <p:nvPr/>
          </p:nvCxnSpPr>
          <p:spPr>
            <a:xfrm rot="10800000">
              <a:off x="3122316" y="2479382"/>
              <a:ext cx="1021056" cy="592428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0800000">
              <a:off x="4143372" y="3071810"/>
              <a:ext cx="2214578" cy="1357322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0800000">
              <a:off x="1357290" y="1357298"/>
              <a:ext cx="1714512" cy="107157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357158" y="4071942"/>
            <a:ext cx="6215107" cy="71438"/>
            <a:chOff x="357158" y="4071942"/>
            <a:chExt cx="6215107" cy="71438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rot="10800000">
              <a:off x="1428728" y="4071942"/>
              <a:ext cx="2714644" cy="1588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>
              <a:endCxn id="13" idx="1"/>
            </p:cNvCxnSpPr>
            <p:nvPr/>
          </p:nvCxnSpPr>
          <p:spPr>
            <a:xfrm rot="10800000">
              <a:off x="4096372" y="4096084"/>
              <a:ext cx="2475893" cy="47296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10800000">
              <a:off x="357158" y="4071942"/>
              <a:ext cx="1000132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Группа 99"/>
          <p:cNvGrpSpPr/>
          <p:nvPr/>
        </p:nvGrpSpPr>
        <p:grpSpPr>
          <a:xfrm>
            <a:off x="571472" y="4000504"/>
            <a:ext cx="5786479" cy="1428760"/>
            <a:chOff x="571472" y="4000504"/>
            <a:chExt cx="5786479" cy="1428760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 rot="10800000" flipV="1">
              <a:off x="3849218" y="4000504"/>
              <a:ext cx="2508733" cy="553102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10800000" flipV="1">
              <a:off x="2285984" y="4572008"/>
              <a:ext cx="1521122" cy="428628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rot="10800000" flipV="1">
              <a:off x="571472" y="5000636"/>
              <a:ext cx="1785950" cy="42862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Прямая соединительная линия 104"/>
          <p:cNvCxnSpPr/>
          <p:nvPr/>
        </p:nvCxnSpPr>
        <p:spPr>
          <a:xfrm rot="5400000" flipH="1" flipV="1">
            <a:off x="2285984" y="3571876"/>
            <a:ext cx="3357586" cy="78581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Группа 39"/>
          <p:cNvGrpSpPr/>
          <p:nvPr/>
        </p:nvGrpSpPr>
        <p:grpSpPr>
          <a:xfrm>
            <a:off x="3786182" y="4405978"/>
            <a:ext cx="500066" cy="523220"/>
            <a:chOff x="3929058" y="4191664"/>
            <a:chExt cx="500066" cy="523220"/>
          </a:xfrm>
        </p:grpSpPr>
        <p:sp>
          <p:nvSpPr>
            <p:cNvPr id="27" name="Овал 26"/>
            <p:cNvSpPr/>
            <p:nvPr/>
          </p:nvSpPr>
          <p:spPr>
            <a:xfrm>
              <a:off x="3929058" y="4286256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000496" y="4191664"/>
              <a:ext cx="428628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11" name="Прямая соединительная линия 110"/>
          <p:cNvCxnSpPr/>
          <p:nvPr/>
        </p:nvCxnSpPr>
        <p:spPr>
          <a:xfrm rot="5400000" flipH="1" flipV="1">
            <a:off x="-285784" y="4357694"/>
            <a:ext cx="3286148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Группа 70"/>
          <p:cNvGrpSpPr/>
          <p:nvPr/>
        </p:nvGrpSpPr>
        <p:grpSpPr>
          <a:xfrm>
            <a:off x="5777541" y="3533780"/>
            <a:ext cx="366095" cy="681038"/>
            <a:chOff x="5777541" y="3533780"/>
            <a:chExt cx="366095" cy="681038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5777541" y="3533780"/>
              <a:ext cx="366095" cy="53816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5786446" y="407194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2000232" y="1429530"/>
            <a:ext cx="72232" cy="3213917"/>
            <a:chOff x="2000232" y="1429530"/>
            <a:chExt cx="72232" cy="3213917"/>
          </a:xfrm>
        </p:grpSpPr>
        <p:cxnSp>
          <p:nvCxnSpPr>
            <p:cNvPr id="121" name="Прямая соединительная линия 120"/>
            <p:cNvCxnSpPr/>
            <p:nvPr/>
          </p:nvCxnSpPr>
          <p:spPr>
            <a:xfrm rot="5280000" flipH="1" flipV="1">
              <a:off x="928662" y="3500439"/>
              <a:ext cx="2214579" cy="71438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>
              <a:stCxn id="34" idx="6"/>
            </p:cNvCxnSpPr>
            <p:nvPr/>
          </p:nvCxnSpPr>
          <p:spPr>
            <a:xfrm flipV="1">
              <a:off x="2000232" y="1429530"/>
              <a:ext cx="72232" cy="114221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Группа 157"/>
          <p:cNvGrpSpPr/>
          <p:nvPr/>
        </p:nvGrpSpPr>
        <p:grpSpPr>
          <a:xfrm>
            <a:off x="1214414" y="785794"/>
            <a:ext cx="1000132" cy="5572164"/>
            <a:chOff x="1214414" y="785794"/>
            <a:chExt cx="1000132" cy="5572164"/>
          </a:xfrm>
        </p:grpSpPr>
        <p:cxnSp>
          <p:nvCxnSpPr>
            <p:cNvPr id="140" name="Прямая соединительная линия 139"/>
            <p:cNvCxnSpPr/>
            <p:nvPr/>
          </p:nvCxnSpPr>
          <p:spPr>
            <a:xfrm rot="5400000" flipH="1" flipV="1">
              <a:off x="428596" y="3571876"/>
              <a:ext cx="2500330" cy="500066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единительная линия 146"/>
            <p:cNvCxnSpPr>
              <a:stCxn id="1028" idx="2"/>
            </p:cNvCxnSpPr>
            <p:nvPr/>
          </p:nvCxnSpPr>
          <p:spPr>
            <a:xfrm flipV="1">
              <a:off x="2000830" y="785794"/>
              <a:ext cx="213716" cy="164420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5400000" flipH="1" flipV="1">
              <a:off x="642910" y="5572140"/>
              <a:ext cx="1357322" cy="21431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Группа 118"/>
          <p:cNvGrpSpPr/>
          <p:nvPr/>
        </p:nvGrpSpPr>
        <p:grpSpPr>
          <a:xfrm>
            <a:off x="1285852" y="5143512"/>
            <a:ext cx="437533" cy="538162"/>
            <a:chOff x="1285852" y="5143512"/>
            <a:chExt cx="437533" cy="538162"/>
          </a:xfrm>
        </p:grpSpPr>
        <p:sp>
          <p:nvSpPr>
            <p:cNvPr id="31" name="Овал 30"/>
            <p:cNvSpPr/>
            <p:nvPr/>
          </p:nvSpPr>
          <p:spPr>
            <a:xfrm>
              <a:off x="1285852" y="514351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1357290" y="5143512"/>
              <a:ext cx="366095" cy="53816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Е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2000851" y="1405582"/>
            <a:ext cx="570885" cy="523220"/>
            <a:chOff x="2000232" y="1405582"/>
            <a:chExt cx="570885" cy="523220"/>
          </a:xfrm>
        </p:grpSpPr>
        <p:sp>
          <p:nvSpPr>
            <p:cNvPr id="120" name="Прямоугольник 119"/>
            <p:cNvSpPr/>
            <p:nvPr/>
          </p:nvSpPr>
          <p:spPr>
            <a:xfrm>
              <a:off x="2143108" y="1405582"/>
              <a:ext cx="428009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Q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2000232" y="171448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63" name="Прямая соединительная линия 162"/>
          <p:cNvCxnSpPr>
            <a:stCxn id="32" idx="2"/>
          </p:cNvCxnSpPr>
          <p:nvPr/>
        </p:nvCxnSpPr>
        <p:spPr>
          <a:xfrm rot="10800000" flipV="1">
            <a:off x="1928794" y="2428868"/>
            <a:ext cx="1071570" cy="14287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>
            <a:stCxn id="29" idx="2"/>
            <a:endCxn id="159" idx="6"/>
          </p:cNvCxnSpPr>
          <p:nvPr/>
        </p:nvCxnSpPr>
        <p:spPr>
          <a:xfrm rot="10800000">
            <a:off x="1571604" y="4786322"/>
            <a:ext cx="714380" cy="214314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Группа 40"/>
          <p:cNvGrpSpPr/>
          <p:nvPr/>
        </p:nvGrpSpPr>
        <p:grpSpPr>
          <a:xfrm>
            <a:off x="4071934" y="2977218"/>
            <a:ext cx="428628" cy="523220"/>
            <a:chOff x="4071934" y="2977218"/>
            <a:chExt cx="428628" cy="523220"/>
          </a:xfrm>
        </p:grpSpPr>
        <p:sp>
          <p:nvSpPr>
            <p:cNvPr id="30" name="Овал 29"/>
            <p:cNvSpPr/>
            <p:nvPr/>
          </p:nvSpPr>
          <p:spPr>
            <a:xfrm>
              <a:off x="4071934" y="300037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143372" y="2977218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N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2643174" y="1928802"/>
            <a:ext cx="500066" cy="571504"/>
            <a:chOff x="2643174" y="1928802"/>
            <a:chExt cx="500066" cy="571504"/>
          </a:xfrm>
        </p:grpSpPr>
        <p:sp>
          <p:nvSpPr>
            <p:cNvPr id="32" name="Овал 31"/>
            <p:cNvSpPr/>
            <p:nvPr/>
          </p:nvSpPr>
          <p:spPr>
            <a:xfrm>
              <a:off x="3000364" y="235743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643174" y="1928802"/>
              <a:ext cx="323229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62" name="Группа 161"/>
          <p:cNvGrpSpPr/>
          <p:nvPr/>
        </p:nvGrpSpPr>
        <p:grpSpPr>
          <a:xfrm>
            <a:off x="1428728" y="2285992"/>
            <a:ext cx="571504" cy="538162"/>
            <a:chOff x="1428728" y="2285992"/>
            <a:chExt cx="571504" cy="538162"/>
          </a:xfrm>
        </p:grpSpPr>
        <p:sp>
          <p:nvSpPr>
            <p:cNvPr id="34" name="Овал 33"/>
            <p:cNvSpPr/>
            <p:nvPr/>
          </p:nvSpPr>
          <p:spPr>
            <a:xfrm>
              <a:off x="1857356" y="2500306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Прямоугольник 160"/>
            <p:cNvSpPr/>
            <p:nvPr/>
          </p:nvSpPr>
          <p:spPr>
            <a:xfrm>
              <a:off x="1428728" y="2285992"/>
              <a:ext cx="366095" cy="53816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2285984" y="4929198"/>
            <a:ext cx="366095" cy="538162"/>
            <a:chOff x="2285984" y="4929198"/>
            <a:chExt cx="366095" cy="538162"/>
          </a:xfrm>
        </p:grpSpPr>
        <p:sp>
          <p:nvSpPr>
            <p:cNvPr id="29" name="Овал 28"/>
            <p:cNvSpPr/>
            <p:nvPr/>
          </p:nvSpPr>
          <p:spPr>
            <a:xfrm>
              <a:off x="2285984" y="492919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2285984" y="4929198"/>
              <a:ext cx="366095" cy="53816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60" name="Группа 159"/>
          <p:cNvGrpSpPr/>
          <p:nvPr/>
        </p:nvGrpSpPr>
        <p:grpSpPr>
          <a:xfrm>
            <a:off x="1428728" y="4533912"/>
            <a:ext cx="437533" cy="538162"/>
            <a:chOff x="1428728" y="4533912"/>
            <a:chExt cx="437533" cy="538162"/>
          </a:xfrm>
        </p:grpSpPr>
        <p:sp>
          <p:nvSpPr>
            <p:cNvPr id="118" name="Прямоугольник 117"/>
            <p:cNvSpPr/>
            <p:nvPr/>
          </p:nvSpPr>
          <p:spPr>
            <a:xfrm>
              <a:off x="1500166" y="4533912"/>
              <a:ext cx="366095" cy="53816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R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1428728" y="471488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4714876" y="2071678"/>
            <a:ext cx="39290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Многоугольник 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en-US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РН</a:t>
            </a:r>
            <a:r>
              <a:rPr lang="en-US" sz="20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R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- 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искомое сечение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1028" grpId="0" animBg="1"/>
      <p:bldP spid="1028" grpId="1" animBg="1"/>
      <p:bldP spid="1027" grpId="0" animBg="1"/>
      <p:bldP spid="1027" grpId="1" animBg="1"/>
      <p:bldP spid="1026" grpId="0" animBg="1"/>
      <p:bldP spid="1026" grpId="1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52729" y="2699890"/>
            <a:ext cx="2154826" cy="2367363"/>
          </a:xfrm>
          <a:custGeom>
            <a:avLst/>
            <a:gdLst>
              <a:gd name="connsiteX0" fmla="*/ 1 w 500067"/>
              <a:gd name="connsiteY0" fmla="*/ 271046 h 709609"/>
              <a:gd name="connsiteX1" fmla="*/ 250034 w 500067"/>
              <a:gd name="connsiteY1" fmla="*/ 0 h 709609"/>
              <a:gd name="connsiteX2" fmla="*/ 500066 w 500067"/>
              <a:gd name="connsiteY2" fmla="*/ 271046 h 709609"/>
              <a:gd name="connsiteX3" fmla="*/ 404563 w 500067"/>
              <a:gd name="connsiteY3" fmla="*/ 709607 h 709609"/>
              <a:gd name="connsiteX4" fmla="*/ 95504 w 500067"/>
              <a:gd name="connsiteY4" fmla="*/ 709607 h 709609"/>
              <a:gd name="connsiteX5" fmla="*/ 1 w 500067"/>
              <a:gd name="connsiteY5" fmla="*/ 271046 h 709609"/>
              <a:gd name="connsiteX0" fmla="*/ 761785 w 1261850"/>
              <a:gd name="connsiteY0" fmla="*/ 271046 h 1352525"/>
              <a:gd name="connsiteX1" fmla="*/ 1011818 w 1261850"/>
              <a:gd name="connsiteY1" fmla="*/ 0 h 1352525"/>
              <a:gd name="connsiteX2" fmla="*/ 1261850 w 1261850"/>
              <a:gd name="connsiteY2" fmla="*/ 271046 h 1352525"/>
              <a:gd name="connsiteX3" fmla="*/ 1166347 w 1261850"/>
              <a:gd name="connsiteY3" fmla="*/ 709607 h 1352525"/>
              <a:gd name="connsiteX4" fmla="*/ 0 w 1261850"/>
              <a:gd name="connsiteY4" fmla="*/ 1352525 h 1352525"/>
              <a:gd name="connsiteX5" fmla="*/ 761785 w 1261850"/>
              <a:gd name="connsiteY5" fmla="*/ 271046 h 1352525"/>
              <a:gd name="connsiteX0" fmla="*/ 761785 w 1261850"/>
              <a:gd name="connsiteY0" fmla="*/ 271046 h 1566839"/>
              <a:gd name="connsiteX1" fmla="*/ 1011818 w 1261850"/>
              <a:gd name="connsiteY1" fmla="*/ 0 h 1566839"/>
              <a:gd name="connsiteX2" fmla="*/ 1261850 w 1261850"/>
              <a:gd name="connsiteY2" fmla="*/ 271046 h 1566839"/>
              <a:gd name="connsiteX3" fmla="*/ 237621 w 1261850"/>
              <a:gd name="connsiteY3" fmla="*/ 1566839 h 1566839"/>
              <a:gd name="connsiteX4" fmla="*/ 0 w 1261850"/>
              <a:gd name="connsiteY4" fmla="*/ 1352525 h 1566839"/>
              <a:gd name="connsiteX5" fmla="*/ 761785 w 1261850"/>
              <a:gd name="connsiteY5" fmla="*/ 271046 h 1566839"/>
              <a:gd name="connsiteX0" fmla="*/ 333125 w 1261850"/>
              <a:gd name="connsiteY0" fmla="*/ 0 h 2295949"/>
              <a:gd name="connsiteX1" fmla="*/ 1011818 w 1261850"/>
              <a:gd name="connsiteY1" fmla="*/ 729110 h 2295949"/>
              <a:gd name="connsiteX2" fmla="*/ 1261850 w 1261850"/>
              <a:gd name="connsiteY2" fmla="*/ 1000156 h 2295949"/>
              <a:gd name="connsiteX3" fmla="*/ 237621 w 1261850"/>
              <a:gd name="connsiteY3" fmla="*/ 2295949 h 2295949"/>
              <a:gd name="connsiteX4" fmla="*/ 0 w 1261850"/>
              <a:gd name="connsiteY4" fmla="*/ 2081635 h 2295949"/>
              <a:gd name="connsiteX5" fmla="*/ 333125 w 1261850"/>
              <a:gd name="connsiteY5" fmla="*/ 0 h 2295949"/>
              <a:gd name="connsiteX0" fmla="*/ 333125 w 2083356"/>
              <a:gd name="connsiteY0" fmla="*/ 0 h 2295949"/>
              <a:gd name="connsiteX1" fmla="*/ 2083356 w 2083356"/>
              <a:gd name="connsiteY1" fmla="*/ 514772 h 2295949"/>
              <a:gd name="connsiteX2" fmla="*/ 1261850 w 2083356"/>
              <a:gd name="connsiteY2" fmla="*/ 1000156 h 2295949"/>
              <a:gd name="connsiteX3" fmla="*/ 237621 w 2083356"/>
              <a:gd name="connsiteY3" fmla="*/ 2295949 h 2295949"/>
              <a:gd name="connsiteX4" fmla="*/ 0 w 2083356"/>
              <a:gd name="connsiteY4" fmla="*/ 2081635 h 2295949"/>
              <a:gd name="connsiteX5" fmla="*/ 333125 w 2083356"/>
              <a:gd name="connsiteY5" fmla="*/ 0 h 2295949"/>
              <a:gd name="connsiteX0" fmla="*/ 333125 w 2083356"/>
              <a:gd name="connsiteY0" fmla="*/ 0 h 2295949"/>
              <a:gd name="connsiteX1" fmla="*/ 2083356 w 2083356"/>
              <a:gd name="connsiteY1" fmla="*/ 514772 h 2295949"/>
              <a:gd name="connsiteX2" fmla="*/ 1976198 w 2083356"/>
              <a:gd name="connsiteY2" fmla="*/ 1071570 h 2295949"/>
              <a:gd name="connsiteX3" fmla="*/ 237621 w 2083356"/>
              <a:gd name="connsiteY3" fmla="*/ 2295949 h 2295949"/>
              <a:gd name="connsiteX4" fmla="*/ 0 w 2083356"/>
              <a:gd name="connsiteY4" fmla="*/ 2081635 h 2295949"/>
              <a:gd name="connsiteX5" fmla="*/ 333125 w 2083356"/>
              <a:gd name="connsiteY5" fmla="*/ 0 h 2295949"/>
              <a:gd name="connsiteX0" fmla="*/ 333125 w 2083356"/>
              <a:gd name="connsiteY0" fmla="*/ 0 h 2295949"/>
              <a:gd name="connsiteX1" fmla="*/ 2083356 w 2083356"/>
              <a:gd name="connsiteY1" fmla="*/ 514772 h 2295949"/>
              <a:gd name="connsiteX2" fmla="*/ 1976198 w 2083356"/>
              <a:gd name="connsiteY2" fmla="*/ 1071570 h 2295949"/>
              <a:gd name="connsiteX3" fmla="*/ 237621 w 2083356"/>
              <a:gd name="connsiteY3" fmla="*/ 2295949 h 2295949"/>
              <a:gd name="connsiteX4" fmla="*/ 0 w 2083356"/>
              <a:gd name="connsiteY4" fmla="*/ 2081635 h 2295949"/>
              <a:gd name="connsiteX5" fmla="*/ 333125 w 2083356"/>
              <a:gd name="connsiteY5" fmla="*/ 0 h 2295949"/>
              <a:gd name="connsiteX0" fmla="*/ 404595 w 2154826"/>
              <a:gd name="connsiteY0" fmla="*/ 0 h 2295949"/>
              <a:gd name="connsiteX1" fmla="*/ 2154826 w 2154826"/>
              <a:gd name="connsiteY1" fmla="*/ 514772 h 2295949"/>
              <a:gd name="connsiteX2" fmla="*/ 2047668 w 2154826"/>
              <a:gd name="connsiteY2" fmla="*/ 1071570 h 2295949"/>
              <a:gd name="connsiteX3" fmla="*/ 309091 w 2154826"/>
              <a:gd name="connsiteY3" fmla="*/ 2295949 h 2295949"/>
              <a:gd name="connsiteX4" fmla="*/ 0 w 2154826"/>
              <a:gd name="connsiteY4" fmla="*/ 2081635 h 2295949"/>
              <a:gd name="connsiteX5" fmla="*/ 404595 w 2154826"/>
              <a:gd name="connsiteY5" fmla="*/ 0 h 2295949"/>
              <a:gd name="connsiteX0" fmla="*/ 404595 w 2154826"/>
              <a:gd name="connsiteY0" fmla="*/ 0 h 2295949"/>
              <a:gd name="connsiteX1" fmla="*/ 2154826 w 2154826"/>
              <a:gd name="connsiteY1" fmla="*/ 514772 h 2295949"/>
              <a:gd name="connsiteX2" fmla="*/ 2047668 w 2154826"/>
              <a:gd name="connsiteY2" fmla="*/ 1071570 h 2295949"/>
              <a:gd name="connsiteX3" fmla="*/ 309091 w 2154826"/>
              <a:gd name="connsiteY3" fmla="*/ 2295949 h 2295949"/>
              <a:gd name="connsiteX4" fmla="*/ 0 w 2154826"/>
              <a:gd name="connsiteY4" fmla="*/ 2081635 h 2295949"/>
              <a:gd name="connsiteX5" fmla="*/ 404595 w 2154826"/>
              <a:gd name="connsiteY5" fmla="*/ 0 h 2295949"/>
              <a:gd name="connsiteX0" fmla="*/ 404595 w 2154826"/>
              <a:gd name="connsiteY0" fmla="*/ 0 h 2367363"/>
              <a:gd name="connsiteX1" fmla="*/ 2154826 w 2154826"/>
              <a:gd name="connsiteY1" fmla="*/ 514772 h 2367363"/>
              <a:gd name="connsiteX2" fmla="*/ 2047668 w 2154826"/>
              <a:gd name="connsiteY2" fmla="*/ 1071570 h 2367363"/>
              <a:gd name="connsiteX3" fmla="*/ 309091 w 2154826"/>
              <a:gd name="connsiteY3" fmla="*/ 2367363 h 2367363"/>
              <a:gd name="connsiteX4" fmla="*/ 0 w 2154826"/>
              <a:gd name="connsiteY4" fmla="*/ 2081635 h 2367363"/>
              <a:gd name="connsiteX5" fmla="*/ 404595 w 2154826"/>
              <a:gd name="connsiteY5" fmla="*/ 0 h 236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826" h="2367363">
                <a:moveTo>
                  <a:pt x="404595" y="0"/>
                </a:moveTo>
                <a:lnTo>
                  <a:pt x="2154826" y="514772"/>
                </a:lnTo>
                <a:lnTo>
                  <a:pt x="2047668" y="1071570"/>
                </a:lnTo>
                <a:lnTo>
                  <a:pt x="309091" y="2367363"/>
                </a:lnTo>
                <a:lnTo>
                  <a:pt x="0" y="2081635"/>
                </a:lnTo>
                <a:lnTo>
                  <a:pt x="404595" y="0"/>
                </a:lnTo>
                <a:close/>
              </a:path>
            </a:pathLst>
          </a:custGeom>
          <a:gradFill rotWithShape="1">
            <a:gsLst>
              <a:gs pos="0">
                <a:srgbClr val="4F81BD"/>
              </a:gs>
              <a:gs pos="100000">
                <a:srgbClr val="FF33CC"/>
              </a:gs>
            </a:gsLst>
            <a:path path="rect">
              <a:fillToRect r="100000" b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1357194" y="2428868"/>
            <a:ext cx="2771884" cy="928669"/>
          </a:xfrm>
          <a:custGeom>
            <a:avLst/>
            <a:gdLst>
              <a:gd name="connsiteX0" fmla="*/ 0 w 857256"/>
              <a:gd name="connsiteY0" fmla="*/ 500066 h 500066"/>
              <a:gd name="connsiteX1" fmla="*/ 125017 w 857256"/>
              <a:gd name="connsiteY1" fmla="*/ 0 h 500066"/>
              <a:gd name="connsiteX2" fmla="*/ 857256 w 857256"/>
              <a:gd name="connsiteY2" fmla="*/ 0 h 500066"/>
              <a:gd name="connsiteX3" fmla="*/ 732240 w 857256"/>
              <a:gd name="connsiteY3" fmla="*/ 500066 h 500066"/>
              <a:gd name="connsiteX4" fmla="*/ 0 w 857256"/>
              <a:gd name="connsiteY4" fmla="*/ 500066 h 500066"/>
              <a:gd name="connsiteX0" fmla="*/ 0 w 1771656"/>
              <a:gd name="connsiteY0" fmla="*/ 614366 h 614366"/>
              <a:gd name="connsiteX1" fmla="*/ 125017 w 1771656"/>
              <a:gd name="connsiteY1" fmla="*/ 114300 h 614366"/>
              <a:gd name="connsiteX2" fmla="*/ 1771656 w 1771656"/>
              <a:gd name="connsiteY2" fmla="*/ 0 h 614366"/>
              <a:gd name="connsiteX3" fmla="*/ 732240 w 1771656"/>
              <a:gd name="connsiteY3" fmla="*/ 614366 h 614366"/>
              <a:gd name="connsiteX4" fmla="*/ 0 w 1771656"/>
              <a:gd name="connsiteY4" fmla="*/ 614366 h 614366"/>
              <a:gd name="connsiteX0" fmla="*/ 322658 w 2094314"/>
              <a:gd name="connsiteY0" fmla="*/ 642941 h 642941"/>
              <a:gd name="connsiteX1" fmla="*/ 0 w 2094314"/>
              <a:gd name="connsiteY1" fmla="*/ 0 h 642941"/>
              <a:gd name="connsiteX2" fmla="*/ 2094314 w 2094314"/>
              <a:gd name="connsiteY2" fmla="*/ 28575 h 642941"/>
              <a:gd name="connsiteX3" fmla="*/ 1054898 w 2094314"/>
              <a:gd name="connsiteY3" fmla="*/ 642941 h 642941"/>
              <a:gd name="connsiteX4" fmla="*/ 322658 w 2094314"/>
              <a:gd name="connsiteY4" fmla="*/ 642941 h 642941"/>
              <a:gd name="connsiteX0" fmla="*/ 0 w 2771820"/>
              <a:gd name="connsiteY0" fmla="*/ 857231 h 857231"/>
              <a:gd name="connsiteX1" fmla="*/ 677506 w 2771820"/>
              <a:gd name="connsiteY1" fmla="*/ 0 h 857231"/>
              <a:gd name="connsiteX2" fmla="*/ 2771820 w 2771820"/>
              <a:gd name="connsiteY2" fmla="*/ 28575 h 857231"/>
              <a:gd name="connsiteX3" fmla="*/ 1732404 w 2771820"/>
              <a:gd name="connsiteY3" fmla="*/ 642941 h 857231"/>
              <a:gd name="connsiteX4" fmla="*/ 0 w 2771820"/>
              <a:gd name="connsiteY4" fmla="*/ 857231 h 857231"/>
              <a:gd name="connsiteX0" fmla="*/ 0 w 2771820"/>
              <a:gd name="connsiteY0" fmla="*/ 857231 h 928669"/>
              <a:gd name="connsiteX1" fmla="*/ 677506 w 2771820"/>
              <a:gd name="connsiteY1" fmla="*/ 0 h 928669"/>
              <a:gd name="connsiteX2" fmla="*/ 2771820 w 2771820"/>
              <a:gd name="connsiteY2" fmla="*/ 28575 h 928669"/>
              <a:gd name="connsiteX3" fmla="*/ 2161000 w 2771820"/>
              <a:gd name="connsiteY3" fmla="*/ 928669 h 928669"/>
              <a:gd name="connsiteX4" fmla="*/ 0 w 2771820"/>
              <a:gd name="connsiteY4" fmla="*/ 857231 h 928669"/>
              <a:gd name="connsiteX0" fmla="*/ 0 w 2771820"/>
              <a:gd name="connsiteY0" fmla="*/ 857231 h 928669"/>
              <a:gd name="connsiteX1" fmla="*/ 677506 w 2771820"/>
              <a:gd name="connsiteY1" fmla="*/ 0 h 928669"/>
              <a:gd name="connsiteX2" fmla="*/ 2771820 w 2771820"/>
              <a:gd name="connsiteY2" fmla="*/ 28575 h 928669"/>
              <a:gd name="connsiteX3" fmla="*/ 2161000 w 2771820"/>
              <a:gd name="connsiteY3" fmla="*/ 928669 h 928669"/>
              <a:gd name="connsiteX4" fmla="*/ 0 w 2771820"/>
              <a:gd name="connsiteY4" fmla="*/ 857231 h 928669"/>
              <a:gd name="connsiteX0" fmla="*/ 0 w 2628976"/>
              <a:gd name="connsiteY0" fmla="*/ 857231 h 928669"/>
              <a:gd name="connsiteX1" fmla="*/ 534662 w 2628976"/>
              <a:gd name="connsiteY1" fmla="*/ 0 h 928669"/>
              <a:gd name="connsiteX2" fmla="*/ 2628976 w 2628976"/>
              <a:gd name="connsiteY2" fmla="*/ 28575 h 928669"/>
              <a:gd name="connsiteX3" fmla="*/ 2018156 w 2628976"/>
              <a:gd name="connsiteY3" fmla="*/ 928669 h 928669"/>
              <a:gd name="connsiteX4" fmla="*/ 0 w 2628976"/>
              <a:gd name="connsiteY4" fmla="*/ 857231 h 928669"/>
              <a:gd name="connsiteX0" fmla="*/ 0 w 2771884"/>
              <a:gd name="connsiteY0" fmla="*/ 1000083 h 1000083"/>
              <a:gd name="connsiteX1" fmla="*/ 677570 w 2771884"/>
              <a:gd name="connsiteY1" fmla="*/ 0 h 1000083"/>
              <a:gd name="connsiteX2" fmla="*/ 2771884 w 2771884"/>
              <a:gd name="connsiteY2" fmla="*/ 28575 h 1000083"/>
              <a:gd name="connsiteX3" fmla="*/ 2161064 w 2771884"/>
              <a:gd name="connsiteY3" fmla="*/ 928669 h 1000083"/>
              <a:gd name="connsiteX4" fmla="*/ 0 w 2771884"/>
              <a:gd name="connsiteY4" fmla="*/ 1000083 h 1000083"/>
              <a:gd name="connsiteX0" fmla="*/ 0 w 2771884"/>
              <a:gd name="connsiteY0" fmla="*/ 1000083 h 1000083"/>
              <a:gd name="connsiteX1" fmla="*/ 677570 w 2771884"/>
              <a:gd name="connsiteY1" fmla="*/ 0 h 1000083"/>
              <a:gd name="connsiteX2" fmla="*/ 2771884 w 2771884"/>
              <a:gd name="connsiteY2" fmla="*/ 28575 h 1000083"/>
              <a:gd name="connsiteX3" fmla="*/ 2161064 w 2771884"/>
              <a:gd name="connsiteY3" fmla="*/ 928669 h 1000083"/>
              <a:gd name="connsiteX4" fmla="*/ 0 w 2771884"/>
              <a:gd name="connsiteY4" fmla="*/ 1000083 h 1000083"/>
              <a:gd name="connsiteX0" fmla="*/ 0 w 2771884"/>
              <a:gd name="connsiteY0" fmla="*/ 1000083 h 1000083"/>
              <a:gd name="connsiteX1" fmla="*/ 677570 w 2771884"/>
              <a:gd name="connsiteY1" fmla="*/ 0 h 1000083"/>
              <a:gd name="connsiteX2" fmla="*/ 2771884 w 2771884"/>
              <a:gd name="connsiteY2" fmla="*/ 28575 h 1000083"/>
              <a:gd name="connsiteX3" fmla="*/ 2161064 w 2771884"/>
              <a:gd name="connsiteY3" fmla="*/ 928669 h 1000083"/>
              <a:gd name="connsiteX4" fmla="*/ 0 w 2771884"/>
              <a:gd name="connsiteY4" fmla="*/ 1000083 h 1000083"/>
              <a:gd name="connsiteX0" fmla="*/ 0 w 2771884"/>
              <a:gd name="connsiteY0" fmla="*/ 1000083 h 1000083"/>
              <a:gd name="connsiteX1" fmla="*/ 677570 w 2771884"/>
              <a:gd name="connsiteY1" fmla="*/ 0 h 1000083"/>
              <a:gd name="connsiteX2" fmla="*/ 2771884 w 2771884"/>
              <a:gd name="connsiteY2" fmla="*/ 28575 h 1000083"/>
              <a:gd name="connsiteX3" fmla="*/ 2161064 w 2771884"/>
              <a:gd name="connsiteY3" fmla="*/ 928669 h 1000083"/>
              <a:gd name="connsiteX4" fmla="*/ 0 w 2771884"/>
              <a:gd name="connsiteY4" fmla="*/ 1000083 h 1000083"/>
              <a:gd name="connsiteX0" fmla="*/ 0 w 2771884"/>
              <a:gd name="connsiteY0" fmla="*/ 857183 h 928669"/>
              <a:gd name="connsiteX1" fmla="*/ 677570 w 2771884"/>
              <a:gd name="connsiteY1" fmla="*/ 0 h 928669"/>
              <a:gd name="connsiteX2" fmla="*/ 2771884 w 2771884"/>
              <a:gd name="connsiteY2" fmla="*/ 28575 h 928669"/>
              <a:gd name="connsiteX3" fmla="*/ 2161064 w 2771884"/>
              <a:gd name="connsiteY3" fmla="*/ 928669 h 928669"/>
              <a:gd name="connsiteX4" fmla="*/ 0 w 2771884"/>
              <a:gd name="connsiteY4" fmla="*/ 857183 h 928669"/>
              <a:gd name="connsiteX0" fmla="*/ 0 w 2771884"/>
              <a:gd name="connsiteY0" fmla="*/ 857183 h 928669"/>
              <a:gd name="connsiteX1" fmla="*/ 677570 w 2771884"/>
              <a:gd name="connsiteY1" fmla="*/ 0 h 928669"/>
              <a:gd name="connsiteX2" fmla="*/ 2771884 w 2771884"/>
              <a:gd name="connsiteY2" fmla="*/ 28575 h 928669"/>
              <a:gd name="connsiteX3" fmla="*/ 2161064 w 2771884"/>
              <a:gd name="connsiteY3" fmla="*/ 928669 h 928669"/>
              <a:gd name="connsiteX4" fmla="*/ 0 w 2771884"/>
              <a:gd name="connsiteY4" fmla="*/ 857183 h 928669"/>
              <a:gd name="connsiteX0" fmla="*/ 0 w 2771884"/>
              <a:gd name="connsiteY0" fmla="*/ 928597 h 928669"/>
              <a:gd name="connsiteX1" fmla="*/ 677570 w 2771884"/>
              <a:gd name="connsiteY1" fmla="*/ 0 h 928669"/>
              <a:gd name="connsiteX2" fmla="*/ 2771884 w 2771884"/>
              <a:gd name="connsiteY2" fmla="*/ 28575 h 928669"/>
              <a:gd name="connsiteX3" fmla="*/ 2161064 w 2771884"/>
              <a:gd name="connsiteY3" fmla="*/ 928669 h 928669"/>
              <a:gd name="connsiteX4" fmla="*/ 0 w 2771884"/>
              <a:gd name="connsiteY4" fmla="*/ 928597 h 928669"/>
              <a:gd name="connsiteX0" fmla="*/ 0 w 2771884"/>
              <a:gd name="connsiteY0" fmla="*/ 928597 h 928669"/>
              <a:gd name="connsiteX1" fmla="*/ 677570 w 2771884"/>
              <a:gd name="connsiteY1" fmla="*/ 0 h 928669"/>
              <a:gd name="connsiteX2" fmla="*/ 2771884 w 2771884"/>
              <a:gd name="connsiteY2" fmla="*/ 28575 h 928669"/>
              <a:gd name="connsiteX3" fmla="*/ 2161064 w 2771884"/>
              <a:gd name="connsiteY3" fmla="*/ 928669 h 928669"/>
              <a:gd name="connsiteX4" fmla="*/ 0 w 2771884"/>
              <a:gd name="connsiteY4" fmla="*/ 928597 h 92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1884" h="928669">
                <a:moveTo>
                  <a:pt x="0" y="928597"/>
                </a:moveTo>
                <a:lnTo>
                  <a:pt x="677570" y="0"/>
                </a:lnTo>
                <a:lnTo>
                  <a:pt x="2771884" y="28575"/>
                </a:lnTo>
                <a:lnTo>
                  <a:pt x="2161064" y="928669"/>
                </a:lnTo>
                <a:lnTo>
                  <a:pt x="0" y="928597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 rot="20535150">
            <a:off x="993487" y="2589128"/>
            <a:ext cx="1412930" cy="2233158"/>
          </a:xfrm>
          <a:custGeom>
            <a:avLst/>
            <a:gdLst>
              <a:gd name="connsiteX0" fmla="*/ 0 w 206136"/>
              <a:gd name="connsiteY0" fmla="*/ 724257 h 724257"/>
              <a:gd name="connsiteX1" fmla="*/ 51534 w 206136"/>
              <a:gd name="connsiteY1" fmla="*/ 0 h 724257"/>
              <a:gd name="connsiteX2" fmla="*/ 206136 w 206136"/>
              <a:gd name="connsiteY2" fmla="*/ 0 h 724257"/>
              <a:gd name="connsiteX3" fmla="*/ 154602 w 206136"/>
              <a:gd name="connsiteY3" fmla="*/ 724257 h 724257"/>
              <a:gd name="connsiteX4" fmla="*/ 0 w 206136"/>
              <a:gd name="connsiteY4" fmla="*/ 724257 h 724257"/>
              <a:gd name="connsiteX0" fmla="*/ 30726 w 236862"/>
              <a:gd name="connsiteY0" fmla="*/ 787486 h 787486"/>
              <a:gd name="connsiteX1" fmla="*/ 0 w 236862"/>
              <a:gd name="connsiteY1" fmla="*/ 0 h 787486"/>
              <a:gd name="connsiteX2" fmla="*/ 236862 w 236862"/>
              <a:gd name="connsiteY2" fmla="*/ 63229 h 787486"/>
              <a:gd name="connsiteX3" fmla="*/ 185328 w 236862"/>
              <a:gd name="connsiteY3" fmla="*/ 787486 h 787486"/>
              <a:gd name="connsiteX4" fmla="*/ 30726 w 236862"/>
              <a:gd name="connsiteY4" fmla="*/ 787486 h 787486"/>
              <a:gd name="connsiteX0" fmla="*/ 30726 w 883275"/>
              <a:gd name="connsiteY0" fmla="*/ 1445325 h 1445325"/>
              <a:gd name="connsiteX1" fmla="*/ 0 w 883275"/>
              <a:gd name="connsiteY1" fmla="*/ 657839 h 1445325"/>
              <a:gd name="connsiteX2" fmla="*/ 883275 w 883275"/>
              <a:gd name="connsiteY2" fmla="*/ 0 h 1445325"/>
              <a:gd name="connsiteX3" fmla="*/ 185328 w 883275"/>
              <a:gd name="connsiteY3" fmla="*/ 1445325 h 1445325"/>
              <a:gd name="connsiteX4" fmla="*/ 30726 w 883275"/>
              <a:gd name="connsiteY4" fmla="*/ 1445325 h 1445325"/>
              <a:gd name="connsiteX0" fmla="*/ 30726 w 883275"/>
              <a:gd name="connsiteY0" fmla="*/ 1445325 h 1572149"/>
              <a:gd name="connsiteX1" fmla="*/ 0 w 883275"/>
              <a:gd name="connsiteY1" fmla="*/ 657839 h 1572149"/>
              <a:gd name="connsiteX2" fmla="*/ 883275 w 883275"/>
              <a:gd name="connsiteY2" fmla="*/ 0 h 1572149"/>
              <a:gd name="connsiteX3" fmla="*/ 343196 w 883275"/>
              <a:gd name="connsiteY3" fmla="*/ 1572149 h 1572149"/>
              <a:gd name="connsiteX4" fmla="*/ 30726 w 883275"/>
              <a:gd name="connsiteY4" fmla="*/ 1445325 h 1572149"/>
              <a:gd name="connsiteX0" fmla="*/ 0 w 1412930"/>
              <a:gd name="connsiteY0" fmla="*/ 2233158 h 2233158"/>
              <a:gd name="connsiteX1" fmla="*/ 529655 w 1412930"/>
              <a:gd name="connsiteY1" fmla="*/ 657839 h 2233158"/>
              <a:gd name="connsiteX2" fmla="*/ 1412930 w 1412930"/>
              <a:gd name="connsiteY2" fmla="*/ 0 h 2233158"/>
              <a:gd name="connsiteX3" fmla="*/ 872851 w 1412930"/>
              <a:gd name="connsiteY3" fmla="*/ 1572149 h 2233158"/>
              <a:gd name="connsiteX4" fmla="*/ 0 w 1412930"/>
              <a:gd name="connsiteY4" fmla="*/ 2233158 h 223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2930" h="2233158">
                <a:moveTo>
                  <a:pt x="0" y="2233158"/>
                </a:moveTo>
                <a:lnTo>
                  <a:pt x="529655" y="657839"/>
                </a:lnTo>
                <a:lnTo>
                  <a:pt x="1412930" y="0"/>
                </a:lnTo>
                <a:lnTo>
                  <a:pt x="872851" y="1572149"/>
                </a:lnTo>
                <a:lnTo>
                  <a:pt x="0" y="2233158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357290" y="3357562"/>
            <a:ext cx="2143140" cy="16430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28662" y="1928802"/>
            <a:ext cx="3571900" cy="3500462"/>
            <a:chOff x="904225" y="1928802"/>
            <a:chExt cx="3571900" cy="3500462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904225" y="1928802"/>
              <a:ext cx="3524899" cy="3500462"/>
              <a:chOff x="904225" y="1928802"/>
              <a:chExt cx="3524899" cy="3500462"/>
            </a:xfrm>
          </p:grpSpPr>
          <p:grpSp>
            <p:nvGrpSpPr>
              <p:cNvPr id="6" name="Группа 1"/>
              <p:cNvGrpSpPr/>
              <p:nvPr/>
            </p:nvGrpSpPr>
            <p:grpSpPr>
              <a:xfrm>
                <a:off x="904225" y="2433101"/>
                <a:ext cx="3524899" cy="2996163"/>
                <a:chOff x="904225" y="2433101"/>
                <a:chExt cx="3524899" cy="2996163"/>
              </a:xfrm>
            </p:grpSpPr>
            <p:grpSp>
              <p:nvGrpSpPr>
                <p:cNvPr id="8" name="Группа 49"/>
                <p:cNvGrpSpPr/>
                <p:nvPr/>
              </p:nvGrpSpPr>
              <p:grpSpPr>
                <a:xfrm>
                  <a:off x="1347243" y="2433101"/>
                  <a:ext cx="2782047" cy="2589296"/>
                  <a:chOff x="784992" y="2285992"/>
                  <a:chExt cx="2144728" cy="2001852"/>
                </a:xfrm>
              </p:grpSpPr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1285852" y="228599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785786" y="300037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rot="5400000">
                    <a:off x="678629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rot="5400000">
                    <a:off x="2321703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rot="5400000">
                    <a:off x="142844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 rot="5400000">
                    <a:off x="1785918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>
                    <a:off x="785786" y="428625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 rot="5400000">
                    <a:off x="2285984" y="292893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 rot="5400000" flipH="1" flipV="1">
                    <a:off x="2321703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 rot="5400000">
                    <a:off x="643704" y="2928934"/>
                    <a:ext cx="1285090" cy="794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1285852" y="357187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 rot="5400000">
                    <a:off x="678629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Прямоугольник 8"/>
                <p:cNvSpPr/>
                <p:nvPr/>
              </p:nvSpPr>
              <p:spPr>
                <a:xfrm>
                  <a:off x="904225" y="2928934"/>
                  <a:ext cx="524503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r>
                    <a:rPr lang="ru-RU" sz="28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0" name="Прямоугольник 9"/>
                <p:cNvSpPr/>
                <p:nvPr/>
              </p:nvSpPr>
              <p:spPr>
                <a:xfrm>
                  <a:off x="3035752" y="3214686"/>
                  <a:ext cx="511679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r>
                    <a:rPr lang="ru-RU" sz="24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3021508" y="4967599"/>
                  <a:ext cx="407484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2" name="Прямоугольник 11"/>
                <p:cNvSpPr/>
                <p:nvPr/>
              </p:nvSpPr>
              <p:spPr>
                <a:xfrm>
                  <a:off x="904225" y="4500570"/>
                  <a:ext cx="40267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4071934" y="3834474"/>
                  <a:ext cx="357190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С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1991825" y="3620160"/>
                  <a:ext cx="38664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В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</p:grpSp>
          <p:sp>
            <p:nvSpPr>
              <p:cNvPr id="7" name="Прямоугольник 6"/>
              <p:cNvSpPr/>
              <p:nvPr/>
            </p:nvSpPr>
            <p:spPr>
              <a:xfrm>
                <a:off x="1404291" y="1928802"/>
                <a:ext cx="785818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В</a:t>
                </a:r>
                <a:r>
                  <a:rPr lang="ru-RU" sz="2800" b="1" baseline="-2500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1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3904621" y="1928802"/>
              <a:ext cx="571504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46" name="Прямая соединительная линия 45"/>
          <p:cNvCxnSpPr/>
          <p:nvPr/>
        </p:nvCxnSpPr>
        <p:spPr>
          <a:xfrm rot="10800000" flipV="1">
            <a:off x="642910" y="2643182"/>
            <a:ext cx="4357718" cy="321471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-535817" y="4393413"/>
            <a:ext cx="3786214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Группа 79"/>
          <p:cNvGrpSpPr/>
          <p:nvPr/>
        </p:nvGrpSpPr>
        <p:grpSpPr>
          <a:xfrm>
            <a:off x="1285852" y="1500174"/>
            <a:ext cx="785818" cy="4429156"/>
            <a:chOff x="1285852" y="1500174"/>
            <a:chExt cx="785818" cy="4429156"/>
          </a:xfrm>
        </p:grpSpPr>
        <p:cxnSp>
          <p:nvCxnSpPr>
            <p:cNvPr id="63" name="Прямая соединительная линия 62"/>
            <p:cNvCxnSpPr>
              <a:endCxn id="27" idx="4"/>
            </p:cNvCxnSpPr>
            <p:nvPr/>
          </p:nvCxnSpPr>
          <p:spPr>
            <a:xfrm rot="5400000" flipH="1" flipV="1">
              <a:off x="500034" y="3714752"/>
              <a:ext cx="2286016" cy="428628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stCxn id="27" idx="4"/>
            </p:cNvCxnSpPr>
            <p:nvPr/>
          </p:nvCxnSpPr>
          <p:spPr>
            <a:xfrm rot="5400000" flipH="1" flipV="1">
              <a:off x="1321571" y="2035959"/>
              <a:ext cx="1285884" cy="21431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5400000" flipH="1" flipV="1">
              <a:off x="857223" y="5357827"/>
              <a:ext cx="1000132" cy="14287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Группа 60"/>
          <p:cNvGrpSpPr/>
          <p:nvPr/>
        </p:nvGrpSpPr>
        <p:grpSpPr>
          <a:xfrm>
            <a:off x="1000100" y="5286388"/>
            <a:ext cx="428628" cy="594658"/>
            <a:chOff x="1000100" y="5286388"/>
            <a:chExt cx="428628" cy="594658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1000100" y="5357826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Е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1285852" y="528638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82" name="Прямая соединительная линия 81"/>
          <p:cNvCxnSpPr>
            <a:endCxn id="31" idx="1"/>
          </p:cNvCxnSpPr>
          <p:nvPr/>
        </p:nvCxnSpPr>
        <p:spPr>
          <a:xfrm rot="10800000">
            <a:off x="1449652" y="4735808"/>
            <a:ext cx="336266" cy="264828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0800000">
            <a:off x="1285852" y="2571744"/>
            <a:ext cx="3429024" cy="100013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940000" flipH="1" flipV="1">
            <a:off x="3245178" y="3510431"/>
            <a:ext cx="632039" cy="2050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3"/>
          <p:cNvGrpSpPr/>
          <p:nvPr/>
        </p:nvGrpSpPr>
        <p:grpSpPr>
          <a:xfrm>
            <a:off x="1643042" y="4929198"/>
            <a:ext cx="357190" cy="594658"/>
            <a:chOff x="2643174" y="4929198"/>
            <a:chExt cx="357190" cy="594658"/>
          </a:xfrm>
        </p:grpSpPr>
        <p:sp>
          <p:nvSpPr>
            <p:cNvPr id="29" name="Овал 28"/>
            <p:cNvSpPr/>
            <p:nvPr/>
          </p:nvSpPr>
          <p:spPr>
            <a:xfrm>
              <a:off x="2714612" y="492919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643174" y="5000636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1428728" y="4477416"/>
            <a:ext cx="428628" cy="523220"/>
            <a:chOff x="1428728" y="4477416"/>
            <a:chExt cx="428628" cy="52322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500166" y="4477416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1428728" y="471488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3428992" y="3429000"/>
            <a:ext cx="500066" cy="523220"/>
            <a:chOff x="3428992" y="3429000"/>
            <a:chExt cx="500066" cy="523220"/>
          </a:xfrm>
        </p:grpSpPr>
        <p:sp>
          <p:nvSpPr>
            <p:cNvPr id="28" name="Овал 27"/>
            <p:cNvSpPr/>
            <p:nvPr/>
          </p:nvSpPr>
          <p:spPr>
            <a:xfrm>
              <a:off x="3428992" y="371475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571868" y="3429000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N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3214678" y="2691466"/>
            <a:ext cx="428628" cy="594658"/>
            <a:chOff x="3214678" y="2691466"/>
            <a:chExt cx="428628" cy="594658"/>
          </a:xfrm>
        </p:grpSpPr>
        <p:sp>
          <p:nvSpPr>
            <p:cNvPr id="96" name="Прямоугольник 95"/>
            <p:cNvSpPr/>
            <p:nvPr/>
          </p:nvSpPr>
          <p:spPr>
            <a:xfrm>
              <a:off x="3214678" y="2691466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3500430" y="314324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357290" y="2405714"/>
            <a:ext cx="571504" cy="523220"/>
            <a:chOff x="1357290" y="2405714"/>
            <a:chExt cx="571504" cy="523220"/>
          </a:xfrm>
        </p:grpSpPr>
        <p:sp>
          <p:nvSpPr>
            <p:cNvPr id="27" name="Овал 26"/>
            <p:cNvSpPr/>
            <p:nvPr/>
          </p:nvSpPr>
          <p:spPr>
            <a:xfrm>
              <a:off x="1785918" y="264318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357290" y="2405714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4714876" y="2071678"/>
            <a:ext cx="39290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Многоугольник 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МТ</a:t>
            </a:r>
            <a:r>
              <a:rPr lang="en-US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РН- 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искомое сечение</a:t>
            </a:r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 rot="10800000">
            <a:off x="785786" y="3357562"/>
            <a:ext cx="3929090" cy="15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Группа 93"/>
          <p:cNvGrpSpPr/>
          <p:nvPr/>
        </p:nvGrpSpPr>
        <p:grpSpPr>
          <a:xfrm>
            <a:off x="3786182" y="2857496"/>
            <a:ext cx="357190" cy="571504"/>
            <a:chOff x="3786182" y="2857496"/>
            <a:chExt cx="357190" cy="571504"/>
          </a:xfrm>
        </p:grpSpPr>
        <p:sp>
          <p:nvSpPr>
            <p:cNvPr id="32" name="Овал 31"/>
            <p:cNvSpPr/>
            <p:nvPr/>
          </p:nvSpPr>
          <p:spPr>
            <a:xfrm>
              <a:off x="4000496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3786182" y="2857496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О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95" grpId="0" animBg="1"/>
      <p:bldP spid="95" grpId="2" animBg="1"/>
      <p:bldP spid="62" grpId="0" animBg="1"/>
      <p:bldP spid="62" grpId="1" animBg="1"/>
      <p:bldP spid="45" grpId="0" animBg="1"/>
      <p:bldP spid="45" grpId="1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Широкий диагональный 2"/>
          <p:cNvSpPr>
            <a:spLocks noChangeArrowheads="1"/>
          </p:cNvSpPr>
          <p:nvPr/>
        </p:nvSpPr>
        <p:spPr bwMode="auto">
          <a:xfrm>
            <a:off x="1357258" y="2714596"/>
            <a:ext cx="2857520" cy="2105045"/>
          </a:xfrm>
          <a:custGeom>
            <a:avLst/>
            <a:gdLst>
              <a:gd name="connsiteX0" fmla="*/ 0 w 642942"/>
              <a:gd name="connsiteY0" fmla="*/ 195267 h 390533"/>
              <a:gd name="connsiteX1" fmla="*/ 125170 w 642942"/>
              <a:gd name="connsiteY1" fmla="*/ 0 h 390533"/>
              <a:gd name="connsiteX2" fmla="*/ 517772 w 642942"/>
              <a:gd name="connsiteY2" fmla="*/ 0 h 390533"/>
              <a:gd name="connsiteX3" fmla="*/ 642942 w 642942"/>
              <a:gd name="connsiteY3" fmla="*/ 195267 h 390533"/>
              <a:gd name="connsiteX4" fmla="*/ 517772 w 642942"/>
              <a:gd name="connsiteY4" fmla="*/ 390533 h 390533"/>
              <a:gd name="connsiteX5" fmla="*/ 125170 w 642942"/>
              <a:gd name="connsiteY5" fmla="*/ 390533 h 390533"/>
              <a:gd name="connsiteX6" fmla="*/ 0 w 642942"/>
              <a:gd name="connsiteY6" fmla="*/ 195267 h 390533"/>
              <a:gd name="connsiteX0" fmla="*/ 303490 w 946432"/>
              <a:gd name="connsiteY0" fmla="*/ 481043 h 676309"/>
              <a:gd name="connsiteX1" fmla="*/ 0 w 946432"/>
              <a:gd name="connsiteY1" fmla="*/ 0 h 676309"/>
              <a:gd name="connsiteX2" fmla="*/ 821262 w 946432"/>
              <a:gd name="connsiteY2" fmla="*/ 285776 h 676309"/>
              <a:gd name="connsiteX3" fmla="*/ 946432 w 946432"/>
              <a:gd name="connsiteY3" fmla="*/ 481043 h 676309"/>
              <a:gd name="connsiteX4" fmla="*/ 821262 w 946432"/>
              <a:gd name="connsiteY4" fmla="*/ 676309 h 676309"/>
              <a:gd name="connsiteX5" fmla="*/ 428660 w 946432"/>
              <a:gd name="connsiteY5" fmla="*/ 676309 h 676309"/>
              <a:gd name="connsiteX6" fmla="*/ 303490 w 946432"/>
              <a:gd name="connsiteY6" fmla="*/ 481043 h 676309"/>
              <a:gd name="connsiteX0" fmla="*/ 303490 w 1749924"/>
              <a:gd name="connsiteY0" fmla="*/ 1123985 h 1319251"/>
              <a:gd name="connsiteX1" fmla="*/ 0 w 1749924"/>
              <a:gd name="connsiteY1" fmla="*/ 642942 h 1319251"/>
              <a:gd name="connsiteX2" fmla="*/ 1749924 w 1749924"/>
              <a:gd name="connsiteY2" fmla="*/ 0 h 1319251"/>
              <a:gd name="connsiteX3" fmla="*/ 946432 w 1749924"/>
              <a:gd name="connsiteY3" fmla="*/ 1123985 h 1319251"/>
              <a:gd name="connsiteX4" fmla="*/ 821262 w 1749924"/>
              <a:gd name="connsiteY4" fmla="*/ 1319251 h 1319251"/>
              <a:gd name="connsiteX5" fmla="*/ 428660 w 1749924"/>
              <a:gd name="connsiteY5" fmla="*/ 1319251 h 1319251"/>
              <a:gd name="connsiteX6" fmla="*/ 303490 w 1749924"/>
              <a:gd name="connsiteY6" fmla="*/ 1123985 h 1319251"/>
              <a:gd name="connsiteX0" fmla="*/ 303490 w 2017970"/>
              <a:gd name="connsiteY0" fmla="*/ 1123985 h 1319251"/>
              <a:gd name="connsiteX1" fmla="*/ 0 w 2017970"/>
              <a:gd name="connsiteY1" fmla="*/ 642942 h 1319251"/>
              <a:gd name="connsiteX2" fmla="*/ 1749924 w 2017970"/>
              <a:gd name="connsiteY2" fmla="*/ 0 h 1319251"/>
              <a:gd name="connsiteX3" fmla="*/ 2017970 w 2017970"/>
              <a:gd name="connsiteY3" fmla="*/ 623895 h 1319251"/>
              <a:gd name="connsiteX4" fmla="*/ 821262 w 2017970"/>
              <a:gd name="connsiteY4" fmla="*/ 1319251 h 1319251"/>
              <a:gd name="connsiteX5" fmla="*/ 428660 w 2017970"/>
              <a:gd name="connsiteY5" fmla="*/ 1319251 h 1319251"/>
              <a:gd name="connsiteX6" fmla="*/ 303490 w 2017970"/>
              <a:gd name="connsiteY6" fmla="*/ 1123985 h 1319251"/>
              <a:gd name="connsiteX0" fmla="*/ 303490 w 2017970"/>
              <a:gd name="connsiteY0" fmla="*/ 1123985 h 1533541"/>
              <a:gd name="connsiteX1" fmla="*/ 0 w 2017970"/>
              <a:gd name="connsiteY1" fmla="*/ 642942 h 1533541"/>
              <a:gd name="connsiteX2" fmla="*/ 1749924 w 2017970"/>
              <a:gd name="connsiteY2" fmla="*/ 0 h 1533541"/>
              <a:gd name="connsiteX3" fmla="*/ 2017970 w 2017970"/>
              <a:gd name="connsiteY3" fmla="*/ 623895 h 1533541"/>
              <a:gd name="connsiteX4" fmla="*/ 1892800 w 2017970"/>
              <a:gd name="connsiteY4" fmla="*/ 1533541 h 1533541"/>
              <a:gd name="connsiteX5" fmla="*/ 428660 w 2017970"/>
              <a:gd name="connsiteY5" fmla="*/ 1319251 h 1533541"/>
              <a:gd name="connsiteX6" fmla="*/ 303490 w 2017970"/>
              <a:gd name="connsiteY6" fmla="*/ 1123985 h 1533541"/>
              <a:gd name="connsiteX0" fmla="*/ 946432 w 2660912"/>
              <a:gd name="connsiteY0" fmla="*/ 1123985 h 2105045"/>
              <a:gd name="connsiteX1" fmla="*/ 642942 w 2660912"/>
              <a:gd name="connsiteY1" fmla="*/ 642942 h 2105045"/>
              <a:gd name="connsiteX2" fmla="*/ 2392866 w 2660912"/>
              <a:gd name="connsiteY2" fmla="*/ 0 h 2105045"/>
              <a:gd name="connsiteX3" fmla="*/ 2660912 w 2660912"/>
              <a:gd name="connsiteY3" fmla="*/ 623895 h 2105045"/>
              <a:gd name="connsiteX4" fmla="*/ 2535742 w 2660912"/>
              <a:gd name="connsiteY4" fmla="*/ 1533541 h 2105045"/>
              <a:gd name="connsiteX5" fmla="*/ 0 w 2660912"/>
              <a:gd name="connsiteY5" fmla="*/ 2105045 h 2105045"/>
              <a:gd name="connsiteX6" fmla="*/ 946432 w 2660912"/>
              <a:gd name="connsiteY6" fmla="*/ 1123985 h 2105045"/>
              <a:gd name="connsiteX0" fmla="*/ 0 w 2857520"/>
              <a:gd name="connsiteY0" fmla="*/ 1766903 h 2105045"/>
              <a:gd name="connsiteX1" fmla="*/ 839550 w 2857520"/>
              <a:gd name="connsiteY1" fmla="*/ 642942 h 2105045"/>
              <a:gd name="connsiteX2" fmla="*/ 2589474 w 2857520"/>
              <a:gd name="connsiteY2" fmla="*/ 0 h 2105045"/>
              <a:gd name="connsiteX3" fmla="*/ 2857520 w 2857520"/>
              <a:gd name="connsiteY3" fmla="*/ 623895 h 2105045"/>
              <a:gd name="connsiteX4" fmla="*/ 2732350 w 2857520"/>
              <a:gd name="connsiteY4" fmla="*/ 1533541 h 2105045"/>
              <a:gd name="connsiteX5" fmla="*/ 196608 w 2857520"/>
              <a:gd name="connsiteY5" fmla="*/ 2105045 h 2105045"/>
              <a:gd name="connsiteX6" fmla="*/ 0 w 2857520"/>
              <a:gd name="connsiteY6" fmla="*/ 1766903 h 210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520" h="2105045">
                <a:moveTo>
                  <a:pt x="0" y="1766903"/>
                </a:moveTo>
                <a:lnTo>
                  <a:pt x="839550" y="642942"/>
                </a:lnTo>
                <a:lnTo>
                  <a:pt x="2589474" y="0"/>
                </a:lnTo>
                <a:lnTo>
                  <a:pt x="2857520" y="623895"/>
                </a:lnTo>
                <a:lnTo>
                  <a:pt x="2732350" y="1533541"/>
                </a:lnTo>
                <a:lnTo>
                  <a:pt x="196608" y="2105045"/>
                </a:lnTo>
                <a:lnTo>
                  <a:pt x="0" y="1766903"/>
                </a:lnTo>
                <a:close/>
              </a:path>
            </a:pathLst>
          </a:custGeom>
          <a:pattFill prst="wdUpDiag">
            <a:fgClr>
              <a:srgbClr val="0000CC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1357290" y="2428868"/>
            <a:ext cx="2786082" cy="947720"/>
          </a:xfrm>
          <a:custGeom>
            <a:avLst/>
            <a:gdLst>
              <a:gd name="connsiteX0" fmla="*/ 0 w 714380"/>
              <a:gd name="connsiteY0" fmla="*/ 428628 h 428628"/>
              <a:gd name="connsiteX1" fmla="*/ 272256 w 714380"/>
              <a:gd name="connsiteY1" fmla="*/ 0 h 428628"/>
              <a:gd name="connsiteX2" fmla="*/ 714380 w 714380"/>
              <a:gd name="connsiteY2" fmla="*/ 0 h 428628"/>
              <a:gd name="connsiteX3" fmla="*/ 442124 w 714380"/>
              <a:gd name="connsiteY3" fmla="*/ 428628 h 428628"/>
              <a:gd name="connsiteX4" fmla="*/ 0 w 714380"/>
              <a:gd name="connsiteY4" fmla="*/ 428628 h 428628"/>
              <a:gd name="connsiteX0" fmla="*/ 0 w 2214546"/>
              <a:gd name="connsiteY0" fmla="*/ 571528 h 571528"/>
              <a:gd name="connsiteX1" fmla="*/ 272256 w 2214546"/>
              <a:gd name="connsiteY1" fmla="*/ 142900 h 571528"/>
              <a:gd name="connsiteX2" fmla="*/ 2214546 w 2214546"/>
              <a:gd name="connsiteY2" fmla="*/ 0 h 571528"/>
              <a:gd name="connsiteX3" fmla="*/ 442124 w 2214546"/>
              <a:gd name="connsiteY3" fmla="*/ 571528 h 571528"/>
              <a:gd name="connsiteX4" fmla="*/ 0 w 2214546"/>
              <a:gd name="connsiteY4" fmla="*/ 571528 h 571528"/>
              <a:gd name="connsiteX0" fmla="*/ 0 w 2214546"/>
              <a:gd name="connsiteY0" fmla="*/ 571528 h 571528"/>
              <a:gd name="connsiteX1" fmla="*/ 57910 w 2214546"/>
              <a:gd name="connsiteY1" fmla="*/ 0 h 571528"/>
              <a:gd name="connsiteX2" fmla="*/ 2214546 w 2214546"/>
              <a:gd name="connsiteY2" fmla="*/ 0 h 571528"/>
              <a:gd name="connsiteX3" fmla="*/ 442124 w 2214546"/>
              <a:gd name="connsiteY3" fmla="*/ 571528 h 571528"/>
              <a:gd name="connsiteX4" fmla="*/ 0 w 2214546"/>
              <a:gd name="connsiteY4" fmla="*/ 571528 h 571528"/>
              <a:gd name="connsiteX0" fmla="*/ 0 w 2214546"/>
              <a:gd name="connsiteY0" fmla="*/ 571528 h 571528"/>
              <a:gd name="connsiteX1" fmla="*/ 57910 w 2214546"/>
              <a:gd name="connsiteY1" fmla="*/ 0 h 571528"/>
              <a:gd name="connsiteX2" fmla="*/ 2214546 w 2214546"/>
              <a:gd name="connsiteY2" fmla="*/ 0 h 571528"/>
              <a:gd name="connsiteX3" fmla="*/ 442124 w 2214546"/>
              <a:gd name="connsiteY3" fmla="*/ 571528 h 571528"/>
              <a:gd name="connsiteX4" fmla="*/ 0 w 2214546"/>
              <a:gd name="connsiteY4" fmla="*/ 571528 h 571528"/>
              <a:gd name="connsiteX0" fmla="*/ 0 w 2214546"/>
              <a:gd name="connsiteY0" fmla="*/ 571528 h 571528"/>
              <a:gd name="connsiteX1" fmla="*/ 57910 w 2214546"/>
              <a:gd name="connsiteY1" fmla="*/ 0 h 571528"/>
              <a:gd name="connsiteX2" fmla="*/ 2214546 w 2214546"/>
              <a:gd name="connsiteY2" fmla="*/ 0 h 571528"/>
              <a:gd name="connsiteX3" fmla="*/ 442124 w 2214546"/>
              <a:gd name="connsiteY3" fmla="*/ 571528 h 571528"/>
              <a:gd name="connsiteX4" fmla="*/ 0 w 2214546"/>
              <a:gd name="connsiteY4" fmla="*/ 571528 h 571528"/>
              <a:gd name="connsiteX0" fmla="*/ 0 w 2786082"/>
              <a:gd name="connsiteY0" fmla="*/ 928694 h 928694"/>
              <a:gd name="connsiteX1" fmla="*/ 629446 w 2786082"/>
              <a:gd name="connsiteY1" fmla="*/ 0 h 928694"/>
              <a:gd name="connsiteX2" fmla="*/ 2786082 w 2786082"/>
              <a:gd name="connsiteY2" fmla="*/ 0 h 928694"/>
              <a:gd name="connsiteX3" fmla="*/ 1013660 w 2786082"/>
              <a:gd name="connsiteY3" fmla="*/ 571528 h 928694"/>
              <a:gd name="connsiteX4" fmla="*/ 0 w 2786082"/>
              <a:gd name="connsiteY4" fmla="*/ 928694 h 928694"/>
              <a:gd name="connsiteX0" fmla="*/ 0 w 2786082"/>
              <a:gd name="connsiteY0" fmla="*/ 928694 h 928694"/>
              <a:gd name="connsiteX1" fmla="*/ 629446 w 2786082"/>
              <a:gd name="connsiteY1" fmla="*/ 0 h 928694"/>
              <a:gd name="connsiteX2" fmla="*/ 2786082 w 2786082"/>
              <a:gd name="connsiteY2" fmla="*/ 0 h 928694"/>
              <a:gd name="connsiteX3" fmla="*/ 1023185 w 2786082"/>
              <a:gd name="connsiteY3" fmla="*/ 590578 h 928694"/>
              <a:gd name="connsiteX4" fmla="*/ 0 w 2786082"/>
              <a:gd name="connsiteY4" fmla="*/ 928694 h 928694"/>
              <a:gd name="connsiteX0" fmla="*/ 0 w 2786082"/>
              <a:gd name="connsiteY0" fmla="*/ 928694 h 928694"/>
              <a:gd name="connsiteX1" fmla="*/ 629446 w 2786082"/>
              <a:gd name="connsiteY1" fmla="*/ 0 h 928694"/>
              <a:gd name="connsiteX2" fmla="*/ 2786082 w 2786082"/>
              <a:gd name="connsiteY2" fmla="*/ 0 h 928694"/>
              <a:gd name="connsiteX3" fmla="*/ 2094723 w 2786082"/>
              <a:gd name="connsiteY3" fmla="*/ 876306 h 928694"/>
              <a:gd name="connsiteX4" fmla="*/ 0 w 2786082"/>
              <a:gd name="connsiteY4" fmla="*/ 928694 h 928694"/>
              <a:gd name="connsiteX0" fmla="*/ 0 w 2786082"/>
              <a:gd name="connsiteY0" fmla="*/ 928694 h 947720"/>
              <a:gd name="connsiteX1" fmla="*/ 629446 w 2786082"/>
              <a:gd name="connsiteY1" fmla="*/ 0 h 947720"/>
              <a:gd name="connsiteX2" fmla="*/ 2786082 w 2786082"/>
              <a:gd name="connsiteY2" fmla="*/ 0 h 947720"/>
              <a:gd name="connsiteX3" fmla="*/ 2094723 w 2786082"/>
              <a:gd name="connsiteY3" fmla="*/ 947720 h 947720"/>
              <a:gd name="connsiteX4" fmla="*/ 0 w 2786082"/>
              <a:gd name="connsiteY4" fmla="*/ 928694 h 94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082" h="947720">
                <a:moveTo>
                  <a:pt x="0" y="928694"/>
                </a:moveTo>
                <a:lnTo>
                  <a:pt x="629446" y="0"/>
                </a:lnTo>
                <a:lnTo>
                  <a:pt x="2786082" y="0"/>
                </a:lnTo>
                <a:lnTo>
                  <a:pt x="2094723" y="947720"/>
                </a:lnTo>
                <a:lnTo>
                  <a:pt x="0" y="928694"/>
                </a:lnTo>
                <a:close/>
              </a:path>
            </a:pathLst>
          </a:custGeom>
          <a:solidFill>
            <a:srgbClr val="F319C4"/>
          </a:solidFill>
          <a:ln>
            <a:solidFill>
              <a:srgbClr val="F319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1357290" y="3357562"/>
            <a:ext cx="2143140" cy="1643074"/>
          </a:xfrm>
          <a:prstGeom prst="rect">
            <a:avLst/>
          </a:prstGeom>
          <a:solidFill>
            <a:srgbClr val="3DF412"/>
          </a:solidFill>
          <a:ln>
            <a:solidFill>
              <a:srgbClr val="3DF4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1357257" y="4071918"/>
            <a:ext cx="2786082" cy="928694"/>
          </a:xfrm>
          <a:custGeom>
            <a:avLst/>
            <a:gdLst>
              <a:gd name="connsiteX0" fmla="*/ 0 w 642942"/>
              <a:gd name="connsiteY0" fmla="*/ 500066 h 500066"/>
              <a:gd name="connsiteX1" fmla="*/ 125017 w 642942"/>
              <a:gd name="connsiteY1" fmla="*/ 0 h 500066"/>
              <a:gd name="connsiteX2" fmla="*/ 642942 w 642942"/>
              <a:gd name="connsiteY2" fmla="*/ 0 h 500066"/>
              <a:gd name="connsiteX3" fmla="*/ 517926 w 642942"/>
              <a:gd name="connsiteY3" fmla="*/ 500066 h 500066"/>
              <a:gd name="connsiteX4" fmla="*/ 0 w 642942"/>
              <a:gd name="connsiteY4" fmla="*/ 500066 h 500066"/>
              <a:gd name="connsiteX0" fmla="*/ 0 w 1232274"/>
              <a:gd name="connsiteY0" fmla="*/ 500066 h 785794"/>
              <a:gd name="connsiteX1" fmla="*/ 125017 w 1232274"/>
              <a:gd name="connsiteY1" fmla="*/ 0 h 785794"/>
              <a:gd name="connsiteX2" fmla="*/ 642942 w 1232274"/>
              <a:gd name="connsiteY2" fmla="*/ 0 h 785794"/>
              <a:gd name="connsiteX3" fmla="*/ 1232274 w 1232274"/>
              <a:gd name="connsiteY3" fmla="*/ 785794 h 785794"/>
              <a:gd name="connsiteX4" fmla="*/ 0 w 1232274"/>
              <a:gd name="connsiteY4" fmla="*/ 500066 h 785794"/>
              <a:gd name="connsiteX0" fmla="*/ 0 w 1857356"/>
              <a:gd name="connsiteY0" fmla="*/ 571528 h 857256"/>
              <a:gd name="connsiteX1" fmla="*/ 125017 w 1857356"/>
              <a:gd name="connsiteY1" fmla="*/ 71462 h 857256"/>
              <a:gd name="connsiteX2" fmla="*/ 1857356 w 1857356"/>
              <a:gd name="connsiteY2" fmla="*/ 0 h 857256"/>
              <a:gd name="connsiteX3" fmla="*/ 1232274 w 1857356"/>
              <a:gd name="connsiteY3" fmla="*/ 857256 h 857256"/>
              <a:gd name="connsiteX4" fmla="*/ 0 w 1857356"/>
              <a:gd name="connsiteY4" fmla="*/ 571528 h 857256"/>
              <a:gd name="connsiteX0" fmla="*/ 232205 w 2089561"/>
              <a:gd name="connsiteY0" fmla="*/ 642966 h 928694"/>
              <a:gd name="connsiteX1" fmla="*/ 0 w 2089561"/>
              <a:gd name="connsiteY1" fmla="*/ 0 h 928694"/>
              <a:gd name="connsiteX2" fmla="*/ 2089561 w 2089561"/>
              <a:gd name="connsiteY2" fmla="*/ 71438 h 928694"/>
              <a:gd name="connsiteX3" fmla="*/ 1464479 w 2089561"/>
              <a:gd name="connsiteY3" fmla="*/ 928694 h 928694"/>
              <a:gd name="connsiteX4" fmla="*/ 232205 w 2089561"/>
              <a:gd name="connsiteY4" fmla="*/ 642966 h 928694"/>
              <a:gd name="connsiteX0" fmla="*/ 0 w 2786082"/>
              <a:gd name="connsiteY0" fmla="*/ 928694 h 928694"/>
              <a:gd name="connsiteX1" fmla="*/ 696521 w 2786082"/>
              <a:gd name="connsiteY1" fmla="*/ 0 h 928694"/>
              <a:gd name="connsiteX2" fmla="*/ 2786082 w 2786082"/>
              <a:gd name="connsiteY2" fmla="*/ 71438 h 928694"/>
              <a:gd name="connsiteX3" fmla="*/ 2161000 w 2786082"/>
              <a:gd name="connsiteY3" fmla="*/ 928694 h 928694"/>
              <a:gd name="connsiteX4" fmla="*/ 0 w 2786082"/>
              <a:gd name="connsiteY4" fmla="*/ 928694 h 928694"/>
              <a:gd name="connsiteX0" fmla="*/ 0 w 2786082"/>
              <a:gd name="connsiteY0" fmla="*/ 928694 h 928694"/>
              <a:gd name="connsiteX1" fmla="*/ 696521 w 2786082"/>
              <a:gd name="connsiteY1" fmla="*/ 0 h 928694"/>
              <a:gd name="connsiteX2" fmla="*/ 2786082 w 2786082"/>
              <a:gd name="connsiteY2" fmla="*/ 71438 h 928694"/>
              <a:gd name="connsiteX3" fmla="*/ 2767068 w 2786082"/>
              <a:gd name="connsiteY3" fmla="*/ 61932 h 928694"/>
              <a:gd name="connsiteX4" fmla="*/ 2161000 w 2786082"/>
              <a:gd name="connsiteY4" fmla="*/ 928694 h 928694"/>
              <a:gd name="connsiteX5" fmla="*/ 0 w 2786082"/>
              <a:gd name="connsiteY5" fmla="*/ 928694 h 92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6082" h="928694">
                <a:moveTo>
                  <a:pt x="0" y="928694"/>
                </a:moveTo>
                <a:lnTo>
                  <a:pt x="696521" y="0"/>
                </a:lnTo>
                <a:lnTo>
                  <a:pt x="2786082" y="71438"/>
                </a:lnTo>
                <a:lnTo>
                  <a:pt x="2767068" y="61932"/>
                </a:lnTo>
                <a:lnTo>
                  <a:pt x="2161000" y="928694"/>
                </a:lnTo>
                <a:lnTo>
                  <a:pt x="0" y="928694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 rot="20217505">
            <a:off x="3028227" y="2691787"/>
            <a:ext cx="1596152" cy="2080888"/>
          </a:xfrm>
          <a:custGeom>
            <a:avLst/>
            <a:gdLst>
              <a:gd name="connsiteX0" fmla="*/ 0 w 285752"/>
              <a:gd name="connsiteY0" fmla="*/ 571504 h 571504"/>
              <a:gd name="connsiteX1" fmla="*/ 71438 w 285752"/>
              <a:gd name="connsiteY1" fmla="*/ 0 h 571504"/>
              <a:gd name="connsiteX2" fmla="*/ 285752 w 285752"/>
              <a:gd name="connsiteY2" fmla="*/ 0 h 571504"/>
              <a:gd name="connsiteX3" fmla="*/ 214314 w 285752"/>
              <a:gd name="connsiteY3" fmla="*/ 571504 h 571504"/>
              <a:gd name="connsiteX4" fmla="*/ 0 w 285752"/>
              <a:gd name="connsiteY4" fmla="*/ 571504 h 571504"/>
              <a:gd name="connsiteX0" fmla="*/ 0 w 811593"/>
              <a:gd name="connsiteY0" fmla="*/ 1284591 h 1284591"/>
              <a:gd name="connsiteX1" fmla="*/ 71438 w 811593"/>
              <a:gd name="connsiteY1" fmla="*/ 713087 h 1284591"/>
              <a:gd name="connsiteX2" fmla="*/ 811593 w 811593"/>
              <a:gd name="connsiteY2" fmla="*/ 0 h 1284591"/>
              <a:gd name="connsiteX3" fmla="*/ 214314 w 811593"/>
              <a:gd name="connsiteY3" fmla="*/ 1284591 h 1284591"/>
              <a:gd name="connsiteX4" fmla="*/ 0 w 811593"/>
              <a:gd name="connsiteY4" fmla="*/ 1284591 h 1284591"/>
              <a:gd name="connsiteX0" fmla="*/ 100502 w 912095"/>
              <a:gd name="connsiteY0" fmla="*/ 1284591 h 1284591"/>
              <a:gd name="connsiteX1" fmla="*/ 0 w 912095"/>
              <a:gd name="connsiteY1" fmla="*/ 587517 h 1284591"/>
              <a:gd name="connsiteX2" fmla="*/ 912095 w 912095"/>
              <a:gd name="connsiteY2" fmla="*/ 0 h 1284591"/>
              <a:gd name="connsiteX3" fmla="*/ 314816 w 912095"/>
              <a:gd name="connsiteY3" fmla="*/ 1284591 h 1284591"/>
              <a:gd name="connsiteX4" fmla="*/ 100502 w 912095"/>
              <a:gd name="connsiteY4" fmla="*/ 1284591 h 1284591"/>
              <a:gd name="connsiteX0" fmla="*/ 0 w 1596152"/>
              <a:gd name="connsiteY0" fmla="*/ 2080888 h 2080888"/>
              <a:gd name="connsiteX1" fmla="*/ 684057 w 1596152"/>
              <a:gd name="connsiteY1" fmla="*/ 587517 h 2080888"/>
              <a:gd name="connsiteX2" fmla="*/ 1596152 w 1596152"/>
              <a:gd name="connsiteY2" fmla="*/ 0 h 2080888"/>
              <a:gd name="connsiteX3" fmla="*/ 998873 w 1596152"/>
              <a:gd name="connsiteY3" fmla="*/ 1284591 h 2080888"/>
              <a:gd name="connsiteX4" fmla="*/ 0 w 1596152"/>
              <a:gd name="connsiteY4" fmla="*/ 2080888 h 2080888"/>
              <a:gd name="connsiteX0" fmla="*/ 0 w 1596152"/>
              <a:gd name="connsiteY0" fmla="*/ 2080888 h 2080888"/>
              <a:gd name="connsiteX1" fmla="*/ 684057 w 1596152"/>
              <a:gd name="connsiteY1" fmla="*/ 587517 h 2080888"/>
              <a:gd name="connsiteX2" fmla="*/ 1596152 w 1596152"/>
              <a:gd name="connsiteY2" fmla="*/ 0 h 2080888"/>
              <a:gd name="connsiteX3" fmla="*/ 930182 w 1596152"/>
              <a:gd name="connsiteY3" fmla="*/ 1478011 h 2080888"/>
              <a:gd name="connsiteX4" fmla="*/ 0 w 1596152"/>
              <a:gd name="connsiteY4" fmla="*/ 2080888 h 2080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6152" h="2080888">
                <a:moveTo>
                  <a:pt x="0" y="2080888"/>
                </a:moveTo>
                <a:lnTo>
                  <a:pt x="684057" y="587517"/>
                </a:lnTo>
                <a:lnTo>
                  <a:pt x="1596152" y="0"/>
                </a:lnTo>
                <a:lnTo>
                  <a:pt x="930182" y="1478011"/>
                </a:lnTo>
                <a:lnTo>
                  <a:pt x="0" y="2080888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28662" y="1928802"/>
            <a:ext cx="3571900" cy="3500462"/>
            <a:chOff x="904225" y="1928802"/>
            <a:chExt cx="3571900" cy="3500462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904225" y="1928802"/>
              <a:ext cx="3571899" cy="3500462"/>
              <a:chOff x="904225" y="1928802"/>
              <a:chExt cx="3571899" cy="3500462"/>
            </a:xfrm>
          </p:grpSpPr>
          <p:grpSp>
            <p:nvGrpSpPr>
              <p:cNvPr id="6" name="Группа 1"/>
              <p:cNvGrpSpPr/>
              <p:nvPr/>
            </p:nvGrpSpPr>
            <p:grpSpPr>
              <a:xfrm>
                <a:off x="904225" y="2433101"/>
                <a:ext cx="3571899" cy="2996163"/>
                <a:chOff x="904225" y="2433101"/>
                <a:chExt cx="3571899" cy="2996163"/>
              </a:xfrm>
            </p:grpSpPr>
            <p:grpSp>
              <p:nvGrpSpPr>
                <p:cNvPr id="8" name="Группа 49"/>
                <p:cNvGrpSpPr/>
                <p:nvPr/>
              </p:nvGrpSpPr>
              <p:grpSpPr>
                <a:xfrm>
                  <a:off x="1347243" y="2433101"/>
                  <a:ext cx="2782047" cy="2589296"/>
                  <a:chOff x="784992" y="2285992"/>
                  <a:chExt cx="2144728" cy="2001852"/>
                </a:xfrm>
              </p:grpSpPr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1285852" y="228599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785786" y="300037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rot="5400000">
                    <a:off x="678629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rot="5400000">
                    <a:off x="2321703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rot="5400000">
                    <a:off x="142844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 rot="5400000">
                    <a:off x="1785918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>
                    <a:off x="785786" y="428625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 rot="5400000">
                    <a:off x="2285984" y="292893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 rot="5400000" flipH="1" flipV="1">
                    <a:off x="2321703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 rot="5400000">
                    <a:off x="643704" y="2928934"/>
                    <a:ext cx="1285090" cy="794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1285852" y="357187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 rot="5400000">
                    <a:off x="678629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Прямоугольник 8"/>
                <p:cNvSpPr/>
                <p:nvPr/>
              </p:nvSpPr>
              <p:spPr>
                <a:xfrm>
                  <a:off x="904225" y="2928934"/>
                  <a:ext cx="524503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r>
                    <a:rPr lang="ru-RU" sz="28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0" name="Прямоугольник 9"/>
                <p:cNvSpPr/>
                <p:nvPr/>
              </p:nvSpPr>
              <p:spPr>
                <a:xfrm>
                  <a:off x="3464380" y="3214686"/>
                  <a:ext cx="511679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r>
                    <a:rPr lang="ru-RU" sz="24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3021508" y="4967599"/>
                  <a:ext cx="407484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2" name="Прямоугольник 11"/>
                <p:cNvSpPr/>
                <p:nvPr/>
              </p:nvSpPr>
              <p:spPr>
                <a:xfrm>
                  <a:off x="1144493" y="4906044"/>
                  <a:ext cx="40267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4071933" y="3834474"/>
                  <a:ext cx="404191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С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1991825" y="3620160"/>
                  <a:ext cx="38664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В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</p:grpSp>
          <p:sp>
            <p:nvSpPr>
              <p:cNvPr id="7" name="Прямоугольник 6"/>
              <p:cNvSpPr/>
              <p:nvPr/>
            </p:nvSpPr>
            <p:spPr>
              <a:xfrm>
                <a:off x="1404291" y="1928802"/>
                <a:ext cx="785818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В</a:t>
                </a:r>
                <a:r>
                  <a:rPr lang="ru-RU" sz="2800" b="1" baseline="-2500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1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3904621" y="1928802"/>
              <a:ext cx="571504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45" name="Прямая соединительная линия 44"/>
          <p:cNvCxnSpPr/>
          <p:nvPr/>
        </p:nvCxnSpPr>
        <p:spPr>
          <a:xfrm rot="16200000" flipV="1">
            <a:off x="2428860" y="2285992"/>
            <a:ext cx="3143272" cy="1285884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1427934" y="3357562"/>
            <a:ext cx="4144198" cy="794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 flipH="1" flipV="1">
            <a:off x="-35751" y="1750207"/>
            <a:ext cx="4357718" cy="3429024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66"/>
          <p:cNvGrpSpPr/>
          <p:nvPr/>
        </p:nvGrpSpPr>
        <p:grpSpPr>
          <a:xfrm>
            <a:off x="3428992" y="1285860"/>
            <a:ext cx="475629" cy="523220"/>
            <a:chOff x="3428992" y="1285860"/>
            <a:chExt cx="475629" cy="523220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3500430" y="1285860"/>
              <a:ext cx="404191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Е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3428992" y="164305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8" name="Прямая соединительная линия 77"/>
          <p:cNvCxnSpPr/>
          <p:nvPr/>
        </p:nvCxnSpPr>
        <p:spPr>
          <a:xfrm rot="10800000" flipV="1">
            <a:off x="1714480" y="2285992"/>
            <a:ext cx="3357586" cy="1285884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357158" y="5000636"/>
            <a:ext cx="3643338" cy="1588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Группа 112"/>
          <p:cNvGrpSpPr/>
          <p:nvPr/>
        </p:nvGrpSpPr>
        <p:grpSpPr>
          <a:xfrm>
            <a:off x="642910" y="4071942"/>
            <a:ext cx="4572032" cy="24142"/>
            <a:chOff x="642910" y="4071942"/>
            <a:chExt cx="4572032" cy="24142"/>
          </a:xfrm>
        </p:grpSpPr>
        <p:cxnSp>
          <p:nvCxnSpPr>
            <p:cNvPr id="90" name="Прямая соединительная линия 89"/>
            <p:cNvCxnSpPr>
              <a:stCxn id="13" idx="1"/>
            </p:cNvCxnSpPr>
            <p:nvPr/>
          </p:nvCxnSpPr>
          <p:spPr>
            <a:xfrm rot="10800000">
              <a:off x="1357290" y="4071942"/>
              <a:ext cx="2739080" cy="24142"/>
            </a:xfrm>
            <a:prstGeom prst="line">
              <a:avLst/>
            </a:prstGeom>
            <a:ln w="28575">
              <a:solidFill>
                <a:srgbClr val="2929D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 rot="10800000" flipV="1">
              <a:off x="4071934" y="4071942"/>
              <a:ext cx="1143008" cy="24142"/>
            </a:xfrm>
            <a:prstGeom prst="line">
              <a:avLst/>
            </a:prstGeom>
            <a:ln w="28575">
              <a:solidFill>
                <a:srgbClr val="2929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rot="10800000">
              <a:off x="642910" y="4071942"/>
              <a:ext cx="714380" cy="1588"/>
            </a:xfrm>
            <a:prstGeom prst="line">
              <a:avLst/>
            </a:prstGeom>
            <a:ln w="28575">
              <a:solidFill>
                <a:srgbClr val="2929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Группа 156"/>
          <p:cNvGrpSpPr/>
          <p:nvPr/>
        </p:nvGrpSpPr>
        <p:grpSpPr>
          <a:xfrm>
            <a:off x="357158" y="4000504"/>
            <a:ext cx="4714908" cy="1143008"/>
            <a:chOff x="357158" y="4000504"/>
            <a:chExt cx="4714908" cy="1143008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 flipV="1">
              <a:off x="1500166" y="4214818"/>
              <a:ext cx="2571768" cy="571504"/>
            </a:xfrm>
            <a:prstGeom prst="line">
              <a:avLst/>
            </a:prstGeom>
            <a:ln w="28575">
              <a:solidFill>
                <a:srgbClr val="3C20E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flipV="1">
              <a:off x="4000496" y="4000504"/>
              <a:ext cx="1071570" cy="214314"/>
            </a:xfrm>
            <a:prstGeom prst="line">
              <a:avLst/>
            </a:prstGeom>
            <a:ln w="28575">
              <a:solidFill>
                <a:srgbClr val="2929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Прямая соединительная линия 134"/>
            <p:cNvCxnSpPr/>
            <p:nvPr/>
          </p:nvCxnSpPr>
          <p:spPr>
            <a:xfrm flipV="1">
              <a:off x="357158" y="4786322"/>
              <a:ext cx="1214446" cy="357190"/>
            </a:xfrm>
            <a:prstGeom prst="line">
              <a:avLst/>
            </a:prstGeom>
            <a:ln w="28575">
              <a:solidFill>
                <a:srgbClr val="2929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Группа 87"/>
          <p:cNvGrpSpPr/>
          <p:nvPr/>
        </p:nvGrpSpPr>
        <p:grpSpPr>
          <a:xfrm>
            <a:off x="595909" y="4500570"/>
            <a:ext cx="404191" cy="523220"/>
            <a:chOff x="595909" y="4548854"/>
            <a:chExt cx="404191" cy="523220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95909" y="4548854"/>
              <a:ext cx="404191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2" name="Овал 31"/>
            <p:cNvSpPr/>
            <p:nvPr/>
          </p:nvSpPr>
          <p:spPr>
            <a:xfrm>
              <a:off x="857224" y="492919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4429124" y="3571876"/>
            <a:ext cx="515790" cy="594658"/>
            <a:chOff x="4429124" y="3548722"/>
            <a:chExt cx="515790" cy="594658"/>
          </a:xfrm>
        </p:grpSpPr>
        <p:sp>
          <p:nvSpPr>
            <p:cNvPr id="33" name="Овал 32"/>
            <p:cNvSpPr/>
            <p:nvPr/>
          </p:nvSpPr>
          <p:spPr>
            <a:xfrm>
              <a:off x="4429124" y="400050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4500562" y="3548722"/>
              <a:ext cx="44435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R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63" name="Прямая соединительная линия 162"/>
          <p:cNvCxnSpPr/>
          <p:nvPr/>
        </p:nvCxnSpPr>
        <p:spPr>
          <a:xfrm rot="5400000">
            <a:off x="3680634" y="3748862"/>
            <a:ext cx="854038" cy="71438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>
            <a:stCxn id="35" idx="7"/>
            <a:endCxn id="27" idx="5"/>
          </p:cNvCxnSpPr>
          <p:nvPr/>
        </p:nvCxnSpPr>
        <p:spPr>
          <a:xfrm rot="16200000" flipV="1">
            <a:off x="1386880" y="4572008"/>
            <a:ext cx="184724" cy="142876"/>
          </a:xfrm>
          <a:prstGeom prst="line">
            <a:avLst/>
          </a:prstGeom>
          <a:ln w="28575">
            <a:solidFill>
              <a:srgbClr val="2929D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Группа 40"/>
          <p:cNvGrpSpPr/>
          <p:nvPr/>
        </p:nvGrpSpPr>
        <p:grpSpPr>
          <a:xfrm>
            <a:off x="3500430" y="2357430"/>
            <a:ext cx="500066" cy="523220"/>
            <a:chOff x="3428992" y="2500306"/>
            <a:chExt cx="500066" cy="523220"/>
          </a:xfrm>
        </p:grpSpPr>
        <p:sp>
          <p:nvSpPr>
            <p:cNvPr id="28" name="Овал 27"/>
            <p:cNvSpPr/>
            <p:nvPr/>
          </p:nvSpPr>
          <p:spPr>
            <a:xfrm>
              <a:off x="3786182" y="278605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428992" y="2500306"/>
              <a:ext cx="404191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N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4071934" y="2977218"/>
            <a:ext cx="475629" cy="523220"/>
            <a:chOff x="4071934" y="2714620"/>
            <a:chExt cx="475629" cy="523220"/>
          </a:xfrm>
        </p:grpSpPr>
        <p:sp>
          <p:nvSpPr>
            <p:cNvPr id="29" name="Овал 28"/>
            <p:cNvSpPr/>
            <p:nvPr/>
          </p:nvSpPr>
          <p:spPr>
            <a:xfrm>
              <a:off x="4071934" y="300037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143372" y="2714620"/>
              <a:ext cx="404191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60" name="Группа 159"/>
          <p:cNvGrpSpPr/>
          <p:nvPr/>
        </p:nvGrpSpPr>
        <p:grpSpPr>
          <a:xfrm>
            <a:off x="3995086" y="4143380"/>
            <a:ext cx="362600" cy="523220"/>
            <a:chOff x="3995086" y="4143380"/>
            <a:chExt cx="362600" cy="523220"/>
          </a:xfrm>
        </p:grpSpPr>
        <p:sp>
          <p:nvSpPr>
            <p:cNvPr id="34" name="Овал 33"/>
            <p:cNvSpPr/>
            <p:nvPr/>
          </p:nvSpPr>
          <p:spPr>
            <a:xfrm>
              <a:off x="4000496" y="414338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3995086" y="4143380"/>
              <a:ext cx="362600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928662" y="4071942"/>
            <a:ext cx="500066" cy="523220"/>
            <a:chOff x="928662" y="4071942"/>
            <a:chExt cx="500066" cy="523220"/>
          </a:xfrm>
        </p:grpSpPr>
        <p:sp>
          <p:nvSpPr>
            <p:cNvPr id="27" name="Овал 26"/>
            <p:cNvSpPr/>
            <p:nvPr/>
          </p:nvSpPr>
          <p:spPr>
            <a:xfrm>
              <a:off x="1285852" y="442913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928662" y="4071942"/>
              <a:ext cx="404191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62" name="Группа 161"/>
          <p:cNvGrpSpPr/>
          <p:nvPr/>
        </p:nvGrpSpPr>
        <p:grpSpPr>
          <a:xfrm>
            <a:off x="1362404" y="4214818"/>
            <a:ext cx="423514" cy="642942"/>
            <a:chOff x="1362404" y="4214818"/>
            <a:chExt cx="423514" cy="642942"/>
          </a:xfrm>
        </p:grpSpPr>
        <p:sp>
          <p:nvSpPr>
            <p:cNvPr id="35" name="Овал 34"/>
            <p:cNvSpPr/>
            <p:nvPr/>
          </p:nvSpPr>
          <p:spPr>
            <a:xfrm>
              <a:off x="1428728" y="471488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Прямоугольник 160"/>
            <p:cNvSpPr/>
            <p:nvPr/>
          </p:nvSpPr>
          <p:spPr>
            <a:xfrm>
              <a:off x="1362404" y="4214818"/>
              <a:ext cx="423514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S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1810355" y="2928934"/>
            <a:ext cx="475629" cy="523220"/>
            <a:chOff x="1810355" y="2928934"/>
            <a:chExt cx="475629" cy="523220"/>
          </a:xfrm>
        </p:grpSpPr>
        <p:sp>
          <p:nvSpPr>
            <p:cNvPr id="31" name="Овал 30"/>
            <p:cNvSpPr/>
            <p:nvPr/>
          </p:nvSpPr>
          <p:spPr>
            <a:xfrm>
              <a:off x="2143108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810355" y="2928934"/>
              <a:ext cx="404191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76" name="TextBox 175"/>
          <p:cNvSpPr txBox="1"/>
          <p:nvPr/>
        </p:nvSpPr>
        <p:spPr>
          <a:xfrm>
            <a:off x="4714876" y="2071678"/>
            <a:ext cx="39290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Многоугольник 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МН</a:t>
            </a:r>
            <a:r>
              <a:rPr lang="en-US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РТ</a:t>
            </a:r>
            <a:r>
              <a:rPr lang="en-US" sz="20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S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- 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искомое сечение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76" grpId="0" animBg="1"/>
      <p:bldP spid="76" grpId="1" animBg="1"/>
      <p:bldP spid="68" grpId="0" animBg="1"/>
      <p:bldP spid="68" grpId="1" animBg="1"/>
      <p:bldP spid="116" grpId="0" animBg="1"/>
      <p:bldP spid="116" grpId="1" animBg="1"/>
      <p:bldP spid="44" grpId="0" animBg="1"/>
      <p:bldP spid="44" grpId="1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Частый вертикальный"/>
          <p:cNvSpPr>
            <a:spLocks noChangeArrowheads="1"/>
          </p:cNvSpPr>
          <p:nvPr/>
        </p:nvSpPr>
        <p:spPr bwMode="auto">
          <a:xfrm>
            <a:off x="1357257" y="2419352"/>
            <a:ext cx="2786082" cy="2409801"/>
          </a:xfrm>
          <a:custGeom>
            <a:avLst/>
            <a:gdLst>
              <a:gd name="connsiteX0" fmla="*/ 0 w 785818"/>
              <a:gd name="connsiteY0" fmla="*/ 342899 h 685797"/>
              <a:gd name="connsiteX1" fmla="*/ 219805 w 785818"/>
              <a:gd name="connsiteY1" fmla="*/ 0 h 685797"/>
              <a:gd name="connsiteX2" fmla="*/ 566013 w 785818"/>
              <a:gd name="connsiteY2" fmla="*/ 0 h 685797"/>
              <a:gd name="connsiteX3" fmla="*/ 785818 w 785818"/>
              <a:gd name="connsiteY3" fmla="*/ 342899 h 685797"/>
              <a:gd name="connsiteX4" fmla="*/ 566013 w 785818"/>
              <a:gd name="connsiteY4" fmla="*/ 685797 h 685797"/>
              <a:gd name="connsiteX5" fmla="*/ 219805 w 785818"/>
              <a:gd name="connsiteY5" fmla="*/ 685797 h 685797"/>
              <a:gd name="connsiteX6" fmla="*/ 0 w 785818"/>
              <a:gd name="connsiteY6" fmla="*/ 342899 h 685797"/>
              <a:gd name="connsiteX0" fmla="*/ 137417 w 923235"/>
              <a:gd name="connsiteY0" fmla="*/ 1128741 h 1471639"/>
              <a:gd name="connsiteX1" fmla="*/ 0 w 923235"/>
              <a:gd name="connsiteY1" fmla="*/ 0 h 1471639"/>
              <a:gd name="connsiteX2" fmla="*/ 703430 w 923235"/>
              <a:gd name="connsiteY2" fmla="*/ 785842 h 1471639"/>
              <a:gd name="connsiteX3" fmla="*/ 923235 w 923235"/>
              <a:gd name="connsiteY3" fmla="*/ 1128741 h 1471639"/>
              <a:gd name="connsiteX4" fmla="*/ 703430 w 923235"/>
              <a:gd name="connsiteY4" fmla="*/ 1471639 h 1471639"/>
              <a:gd name="connsiteX5" fmla="*/ 357222 w 923235"/>
              <a:gd name="connsiteY5" fmla="*/ 1471639 h 1471639"/>
              <a:gd name="connsiteX6" fmla="*/ 137417 w 923235"/>
              <a:gd name="connsiteY6" fmla="*/ 1128741 h 1471639"/>
              <a:gd name="connsiteX0" fmla="*/ 137417 w 923235"/>
              <a:gd name="connsiteY0" fmla="*/ 1566861 h 1909759"/>
              <a:gd name="connsiteX1" fmla="*/ 0 w 923235"/>
              <a:gd name="connsiteY1" fmla="*/ 438120 h 1909759"/>
              <a:gd name="connsiteX2" fmla="*/ 879642 w 923235"/>
              <a:gd name="connsiteY2" fmla="*/ 0 h 1909759"/>
              <a:gd name="connsiteX3" fmla="*/ 923235 w 923235"/>
              <a:gd name="connsiteY3" fmla="*/ 1566861 h 1909759"/>
              <a:gd name="connsiteX4" fmla="*/ 703430 w 923235"/>
              <a:gd name="connsiteY4" fmla="*/ 1909759 h 1909759"/>
              <a:gd name="connsiteX5" fmla="*/ 357222 w 923235"/>
              <a:gd name="connsiteY5" fmla="*/ 1909759 h 1909759"/>
              <a:gd name="connsiteX6" fmla="*/ 137417 w 923235"/>
              <a:gd name="connsiteY6" fmla="*/ 1566861 h 1909759"/>
              <a:gd name="connsiteX0" fmla="*/ 137417 w 2423401"/>
              <a:gd name="connsiteY0" fmla="*/ 1566861 h 1909759"/>
              <a:gd name="connsiteX1" fmla="*/ 0 w 2423401"/>
              <a:gd name="connsiteY1" fmla="*/ 438120 h 1909759"/>
              <a:gd name="connsiteX2" fmla="*/ 879642 w 2423401"/>
              <a:gd name="connsiteY2" fmla="*/ 0 h 1909759"/>
              <a:gd name="connsiteX3" fmla="*/ 2423401 w 2423401"/>
              <a:gd name="connsiteY3" fmla="*/ 709581 h 1909759"/>
              <a:gd name="connsiteX4" fmla="*/ 703430 w 2423401"/>
              <a:gd name="connsiteY4" fmla="*/ 1909759 h 1909759"/>
              <a:gd name="connsiteX5" fmla="*/ 357222 w 2423401"/>
              <a:gd name="connsiteY5" fmla="*/ 1909759 h 1909759"/>
              <a:gd name="connsiteX6" fmla="*/ 137417 w 2423401"/>
              <a:gd name="connsiteY6" fmla="*/ 1566861 h 1909759"/>
              <a:gd name="connsiteX0" fmla="*/ 137417 w 2423401"/>
              <a:gd name="connsiteY0" fmla="*/ 1566861 h 1909759"/>
              <a:gd name="connsiteX1" fmla="*/ 0 w 2423401"/>
              <a:gd name="connsiteY1" fmla="*/ 438120 h 1909759"/>
              <a:gd name="connsiteX2" fmla="*/ 879642 w 2423401"/>
              <a:gd name="connsiteY2" fmla="*/ 0 h 1909759"/>
              <a:gd name="connsiteX3" fmla="*/ 2423401 w 2423401"/>
              <a:gd name="connsiteY3" fmla="*/ 709581 h 1909759"/>
              <a:gd name="connsiteX4" fmla="*/ 2203596 w 2423401"/>
              <a:gd name="connsiteY4" fmla="*/ 1909759 h 1909759"/>
              <a:gd name="connsiteX5" fmla="*/ 357222 w 2423401"/>
              <a:gd name="connsiteY5" fmla="*/ 1909759 h 1909759"/>
              <a:gd name="connsiteX6" fmla="*/ 137417 w 2423401"/>
              <a:gd name="connsiteY6" fmla="*/ 1566861 h 1909759"/>
              <a:gd name="connsiteX0" fmla="*/ 137417 w 2423401"/>
              <a:gd name="connsiteY0" fmla="*/ 1566861 h 1909759"/>
              <a:gd name="connsiteX1" fmla="*/ 0 w 2423401"/>
              <a:gd name="connsiteY1" fmla="*/ 438120 h 1909759"/>
              <a:gd name="connsiteX2" fmla="*/ 879642 w 2423401"/>
              <a:gd name="connsiteY2" fmla="*/ 0 h 1909759"/>
              <a:gd name="connsiteX3" fmla="*/ 2423401 w 2423401"/>
              <a:gd name="connsiteY3" fmla="*/ 709581 h 1909759"/>
              <a:gd name="connsiteX4" fmla="*/ 2203596 w 2423401"/>
              <a:gd name="connsiteY4" fmla="*/ 1909759 h 1909759"/>
              <a:gd name="connsiteX5" fmla="*/ 357222 w 2423401"/>
              <a:gd name="connsiteY5" fmla="*/ 1909759 h 1909759"/>
              <a:gd name="connsiteX6" fmla="*/ 137417 w 2423401"/>
              <a:gd name="connsiteY6" fmla="*/ 1566861 h 1909759"/>
              <a:gd name="connsiteX0" fmla="*/ 0 w 2786082"/>
              <a:gd name="connsiteY0" fmla="*/ 1423961 h 1909759"/>
              <a:gd name="connsiteX1" fmla="*/ 362681 w 2786082"/>
              <a:gd name="connsiteY1" fmla="*/ 438120 h 1909759"/>
              <a:gd name="connsiteX2" fmla="*/ 1242323 w 2786082"/>
              <a:gd name="connsiteY2" fmla="*/ 0 h 1909759"/>
              <a:gd name="connsiteX3" fmla="*/ 2786082 w 2786082"/>
              <a:gd name="connsiteY3" fmla="*/ 709581 h 1909759"/>
              <a:gd name="connsiteX4" fmla="*/ 2566277 w 2786082"/>
              <a:gd name="connsiteY4" fmla="*/ 1909759 h 1909759"/>
              <a:gd name="connsiteX5" fmla="*/ 719903 w 2786082"/>
              <a:gd name="connsiteY5" fmla="*/ 1909759 h 1909759"/>
              <a:gd name="connsiteX6" fmla="*/ 0 w 2786082"/>
              <a:gd name="connsiteY6" fmla="*/ 1423961 h 1909759"/>
              <a:gd name="connsiteX0" fmla="*/ 0 w 2786082"/>
              <a:gd name="connsiteY0" fmla="*/ 1423961 h 2409801"/>
              <a:gd name="connsiteX1" fmla="*/ 362681 w 2786082"/>
              <a:gd name="connsiteY1" fmla="*/ 438120 h 2409801"/>
              <a:gd name="connsiteX2" fmla="*/ 1242323 w 2786082"/>
              <a:gd name="connsiteY2" fmla="*/ 0 h 2409801"/>
              <a:gd name="connsiteX3" fmla="*/ 2786082 w 2786082"/>
              <a:gd name="connsiteY3" fmla="*/ 709581 h 2409801"/>
              <a:gd name="connsiteX4" fmla="*/ 2566277 w 2786082"/>
              <a:gd name="connsiteY4" fmla="*/ 1909759 h 2409801"/>
              <a:gd name="connsiteX5" fmla="*/ 148367 w 2786082"/>
              <a:gd name="connsiteY5" fmla="*/ 2409801 h 2409801"/>
              <a:gd name="connsiteX6" fmla="*/ 0 w 2786082"/>
              <a:gd name="connsiteY6" fmla="*/ 1423961 h 2409801"/>
              <a:gd name="connsiteX0" fmla="*/ 0 w 2786082"/>
              <a:gd name="connsiteY0" fmla="*/ 1423961 h 2409801"/>
              <a:gd name="connsiteX1" fmla="*/ 362681 w 2786082"/>
              <a:gd name="connsiteY1" fmla="*/ 438120 h 2409801"/>
              <a:gd name="connsiteX2" fmla="*/ 1242323 w 2786082"/>
              <a:gd name="connsiteY2" fmla="*/ 0 h 2409801"/>
              <a:gd name="connsiteX3" fmla="*/ 2786082 w 2786082"/>
              <a:gd name="connsiteY3" fmla="*/ 709581 h 2409801"/>
              <a:gd name="connsiteX4" fmla="*/ 2566277 w 2786082"/>
              <a:gd name="connsiteY4" fmla="*/ 1909759 h 2409801"/>
              <a:gd name="connsiteX5" fmla="*/ 148367 w 2786082"/>
              <a:gd name="connsiteY5" fmla="*/ 2409801 h 2409801"/>
              <a:gd name="connsiteX6" fmla="*/ 0 w 2786082"/>
              <a:gd name="connsiteY6" fmla="*/ 1423961 h 2409801"/>
              <a:gd name="connsiteX0" fmla="*/ 0 w 2786082"/>
              <a:gd name="connsiteY0" fmla="*/ 1423961 h 2409801"/>
              <a:gd name="connsiteX1" fmla="*/ 362681 w 2786082"/>
              <a:gd name="connsiteY1" fmla="*/ 366658 h 2409801"/>
              <a:gd name="connsiteX2" fmla="*/ 1242323 w 2786082"/>
              <a:gd name="connsiteY2" fmla="*/ 0 h 2409801"/>
              <a:gd name="connsiteX3" fmla="*/ 2786082 w 2786082"/>
              <a:gd name="connsiteY3" fmla="*/ 709581 h 2409801"/>
              <a:gd name="connsiteX4" fmla="*/ 2566277 w 2786082"/>
              <a:gd name="connsiteY4" fmla="*/ 1909759 h 2409801"/>
              <a:gd name="connsiteX5" fmla="*/ 148367 w 2786082"/>
              <a:gd name="connsiteY5" fmla="*/ 2409801 h 2409801"/>
              <a:gd name="connsiteX6" fmla="*/ 0 w 2786082"/>
              <a:gd name="connsiteY6" fmla="*/ 1423961 h 2409801"/>
              <a:gd name="connsiteX0" fmla="*/ 0 w 2786082"/>
              <a:gd name="connsiteY0" fmla="*/ 1423961 h 2409801"/>
              <a:gd name="connsiteX1" fmla="*/ 362681 w 2786082"/>
              <a:gd name="connsiteY1" fmla="*/ 366658 h 2409801"/>
              <a:gd name="connsiteX2" fmla="*/ 1242323 w 2786082"/>
              <a:gd name="connsiteY2" fmla="*/ 0 h 2409801"/>
              <a:gd name="connsiteX3" fmla="*/ 2786082 w 2786082"/>
              <a:gd name="connsiteY3" fmla="*/ 709581 h 2409801"/>
              <a:gd name="connsiteX4" fmla="*/ 2637683 w 2786082"/>
              <a:gd name="connsiteY4" fmla="*/ 1981173 h 2409801"/>
              <a:gd name="connsiteX5" fmla="*/ 148367 w 2786082"/>
              <a:gd name="connsiteY5" fmla="*/ 2409801 h 2409801"/>
              <a:gd name="connsiteX6" fmla="*/ 0 w 2786082"/>
              <a:gd name="connsiteY6" fmla="*/ 1423961 h 240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6082" h="2409801">
                <a:moveTo>
                  <a:pt x="0" y="1423961"/>
                </a:moveTo>
                <a:lnTo>
                  <a:pt x="362681" y="366658"/>
                </a:lnTo>
                <a:lnTo>
                  <a:pt x="1242323" y="0"/>
                </a:lnTo>
                <a:lnTo>
                  <a:pt x="2786082" y="709581"/>
                </a:lnTo>
                <a:lnTo>
                  <a:pt x="2637683" y="1981173"/>
                </a:lnTo>
                <a:lnTo>
                  <a:pt x="148367" y="2409801"/>
                </a:lnTo>
                <a:lnTo>
                  <a:pt x="0" y="1423961"/>
                </a:lnTo>
                <a:close/>
              </a:path>
            </a:pathLst>
          </a:custGeom>
          <a:pattFill prst="narVert">
            <a:fgClr>
              <a:srgbClr val="CC0099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1381109" y="4071919"/>
            <a:ext cx="2747968" cy="928694"/>
          </a:xfrm>
          <a:custGeom>
            <a:avLst/>
            <a:gdLst>
              <a:gd name="connsiteX0" fmla="*/ 0 w 857256"/>
              <a:gd name="connsiteY0" fmla="*/ 357190 h 357190"/>
              <a:gd name="connsiteX1" fmla="*/ 89298 w 857256"/>
              <a:gd name="connsiteY1" fmla="*/ 0 h 357190"/>
              <a:gd name="connsiteX2" fmla="*/ 857256 w 857256"/>
              <a:gd name="connsiteY2" fmla="*/ 0 h 357190"/>
              <a:gd name="connsiteX3" fmla="*/ 767959 w 857256"/>
              <a:gd name="connsiteY3" fmla="*/ 357190 h 357190"/>
              <a:gd name="connsiteX4" fmla="*/ 0 w 857256"/>
              <a:gd name="connsiteY4" fmla="*/ 357190 h 357190"/>
              <a:gd name="connsiteX0" fmla="*/ 196486 w 1053742"/>
              <a:gd name="connsiteY0" fmla="*/ 642966 h 642966"/>
              <a:gd name="connsiteX1" fmla="*/ 0 w 1053742"/>
              <a:gd name="connsiteY1" fmla="*/ 0 h 642966"/>
              <a:gd name="connsiteX2" fmla="*/ 1053742 w 1053742"/>
              <a:gd name="connsiteY2" fmla="*/ 285776 h 642966"/>
              <a:gd name="connsiteX3" fmla="*/ 964445 w 1053742"/>
              <a:gd name="connsiteY3" fmla="*/ 642966 h 642966"/>
              <a:gd name="connsiteX4" fmla="*/ 196486 w 1053742"/>
              <a:gd name="connsiteY4" fmla="*/ 642966 h 642966"/>
              <a:gd name="connsiteX0" fmla="*/ 196486 w 2111017"/>
              <a:gd name="connsiteY0" fmla="*/ 642966 h 642966"/>
              <a:gd name="connsiteX1" fmla="*/ 0 w 2111017"/>
              <a:gd name="connsiteY1" fmla="*/ 0 h 642966"/>
              <a:gd name="connsiteX2" fmla="*/ 2111017 w 2111017"/>
              <a:gd name="connsiteY2" fmla="*/ 33363 h 642966"/>
              <a:gd name="connsiteX3" fmla="*/ 964445 w 2111017"/>
              <a:gd name="connsiteY3" fmla="*/ 642966 h 642966"/>
              <a:gd name="connsiteX4" fmla="*/ 196486 w 2111017"/>
              <a:gd name="connsiteY4" fmla="*/ 642966 h 642966"/>
              <a:gd name="connsiteX0" fmla="*/ 0 w 2747968"/>
              <a:gd name="connsiteY0" fmla="*/ 919191 h 919191"/>
              <a:gd name="connsiteX1" fmla="*/ 636951 w 2747968"/>
              <a:gd name="connsiteY1" fmla="*/ 0 h 919191"/>
              <a:gd name="connsiteX2" fmla="*/ 2747968 w 2747968"/>
              <a:gd name="connsiteY2" fmla="*/ 33363 h 919191"/>
              <a:gd name="connsiteX3" fmla="*/ 1601396 w 2747968"/>
              <a:gd name="connsiteY3" fmla="*/ 642966 h 919191"/>
              <a:gd name="connsiteX4" fmla="*/ 0 w 2747968"/>
              <a:gd name="connsiteY4" fmla="*/ 919191 h 919191"/>
              <a:gd name="connsiteX0" fmla="*/ 0 w 2747968"/>
              <a:gd name="connsiteY0" fmla="*/ 919191 h 928694"/>
              <a:gd name="connsiteX1" fmla="*/ 636951 w 2747968"/>
              <a:gd name="connsiteY1" fmla="*/ 0 h 928694"/>
              <a:gd name="connsiteX2" fmla="*/ 2747968 w 2747968"/>
              <a:gd name="connsiteY2" fmla="*/ 33363 h 928694"/>
              <a:gd name="connsiteX3" fmla="*/ 2172868 w 2747968"/>
              <a:gd name="connsiteY3" fmla="*/ 928694 h 928694"/>
              <a:gd name="connsiteX4" fmla="*/ 0 w 2747968"/>
              <a:gd name="connsiteY4" fmla="*/ 919191 h 92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7968" h="928694">
                <a:moveTo>
                  <a:pt x="0" y="919191"/>
                </a:moveTo>
                <a:lnTo>
                  <a:pt x="636951" y="0"/>
                </a:lnTo>
                <a:lnTo>
                  <a:pt x="2747968" y="33363"/>
                </a:lnTo>
                <a:lnTo>
                  <a:pt x="2172868" y="928694"/>
                </a:lnTo>
                <a:lnTo>
                  <a:pt x="0" y="919191"/>
                </a:lnTo>
                <a:close/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 rot="19617805">
            <a:off x="765327" y="2841046"/>
            <a:ext cx="1860204" cy="1742651"/>
          </a:xfrm>
          <a:custGeom>
            <a:avLst/>
            <a:gdLst>
              <a:gd name="connsiteX0" fmla="*/ 0 w 500066"/>
              <a:gd name="connsiteY0" fmla="*/ 428628 h 428628"/>
              <a:gd name="connsiteX1" fmla="*/ 107157 w 500066"/>
              <a:gd name="connsiteY1" fmla="*/ 0 h 428628"/>
              <a:gd name="connsiteX2" fmla="*/ 500066 w 500066"/>
              <a:gd name="connsiteY2" fmla="*/ 0 h 428628"/>
              <a:gd name="connsiteX3" fmla="*/ 392909 w 500066"/>
              <a:gd name="connsiteY3" fmla="*/ 428628 h 428628"/>
              <a:gd name="connsiteX4" fmla="*/ 0 w 500066"/>
              <a:gd name="connsiteY4" fmla="*/ 428628 h 428628"/>
              <a:gd name="connsiteX0" fmla="*/ 0 w 1234353"/>
              <a:gd name="connsiteY0" fmla="*/ 1138436 h 1138436"/>
              <a:gd name="connsiteX1" fmla="*/ 107157 w 1234353"/>
              <a:gd name="connsiteY1" fmla="*/ 709808 h 1138436"/>
              <a:gd name="connsiteX2" fmla="*/ 1234353 w 1234353"/>
              <a:gd name="connsiteY2" fmla="*/ 0 h 1138436"/>
              <a:gd name="connsiteX3" fmla="*/ 392909 w 1234353"/>
              <a:gd name="connsiteY3" fmla="*/ 1138436 h 1138436"/>
              <a:gd name="connsiteX4" fmla="*/ 0 w 1234353"/>
              <a:gd name="connsiteY4" fmla="*/ 1138436 h 1138436"/>
              <a:gd name="connsiteX0" fmla="*/ 0 w 1234353"/>
              <a:gd name="connsiteY0" fmla="*/ 1138436 h 1138436"/>
              <a:gd name="connsiteX1" fmla="*/ 247582 w 1234353"/>
              <a:gd name="connsiteY1" fmla="*/ 397779 h 1138436"/>
              <a:gd name="connsiteX2" fmla="*/ 1234353 w 1234353"/>
              <a:gd name="connsiteY2" fmla="*/ 0 h 1138436"/>
              <a:gd name="connsiteX3" fmla="*/ 392909 w 1234353"/>
              <a:gd name="connsiteY3" fmla="*/ 1138436 h 1138436"/>
              <a:gd name="connsiteX4" fmla="*/ 0 w 1234353"/>
              <a:gd name="connsiteY4" fmla="*/ 1138436 h 1138436"/>
              <a:gd name="connsiteX0" fmla="*/ 0 w 1234353"/>
              <a:gd name="connsiteY0" fmla="*/ 1138436 h 1350936"/>
              <a:gd name="connsiteX1" fmla="*/ 247582 w 1234353"/>
              <a:gd name="connsiteY1" fmla="*/ 397779 h 1350936"/>
              <a:gd name="connsiteX2" fmla="*/ 1234353 w 1234353"/>
              <a:gd name="connsiteY2" fmla="*/ 0 h 1350936"/>
              <a:gd name="connsiteX3" fmla="*/ 343134 w 1234353"/>
              <a:gd name="connsiteY3" fmla="*/ 1350936 h 1350936"/>
              <a:gd name="connsiteX4" fmla="*/ 0 w 1234353"/>
              <a:gd name="connsiteY4" fmla="*/ 1138436 h 1350936"/>
              <a:gd name="connsiteX0" fmla="*/ 0 w 1860204"/>
              <a:gd name="connsiteY0" fmla="*/ 1742651 h 1742651"/>
              <a:gd name="connsiteX1" fmla="*/ 873433 w 1860204"/>
              <a:gd name="connsiteY1" fmla="*/ 397779 h 1742651"/>
              <a:gd name="connsiteX2" fmla="*/ 1860204 w 1860204"/>
              <a:gd name="connsiteY2" fmla="*/ 0 h 1742651"/>
              <a:gd name="connsiteX3" fmla="*/ 968985 w 1860204"/>
              <a:gd name="connsiteY3" fmla="*/ 1350936 h 1742651"/>
              <a:gd name="connsiteX4" fmla="*/ 0 w 1860204"/>
              <a:gd name="connsiteY4" fmla="*/ 1742651 h 1742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204" h="1742651">
                <a:moveTo>
                  <a:pt x="0" y="1742651"/>
                </a:moveTo>
                <a:lnTo>
                  <a:pt x="873433" y="397779"/>
                </a:lnTo>
                <a:lnTo>
                  <a:pt x="1860204" y="0"/>
                </a:lnTo>
                <a:lnTo>
                  <a:pt x="968985" y="1350936"/>
                </a:lnTo>
                <a:lnTo>
                  <a:pt x="0" y="1742651"/>
                </a:lnTo>
                <a:close/>
              </a:path>
            </a:pathLst>
          </a:custGeom>
          <a:solidFill>
            <a:srgbClr val="3DF412"/>
          </a:solidFill>
          <a:ln>
            <a:solidFill>
              <a:srgbClr val="3DF4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000232" y="2428868"/>
            <a:ext cx="2143140" cy="16430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1357290" y="2428868"/>
            <a:ext cx="2786082" cy="928694"/>
          </a:xfrm>
          <a:custGeom>
            <a:avLst/>
            <a:gdLst>
              <a:gd name="connsiteX0" fmla="*/ 0 w 928694"/>
              <a:gd name="connsiteY0" fmla="*/ 285752 h 285752"/>
              <a:gd name="connsiteX1" fmla="*/ 373601 w 928694"/>
              <a:gd name="connsiteY1" fmla="*/ 0 h 285752"/>
              <a:gd name="connsiteX2" fmla="*/ 928694 w 928694"/>
              <a:gd name="connsiteY2" fmla="*/ 0 h 285752"/>
              <a:gd name="connsiteX3" fmla="*/ 555093 w 928694"/>
              <a:gd name="connsiteY3" fmla="*/ 285752 h 285752"/>
              <a:gd name="connsiteX4" fmla="*/ 0 w 928694"/>
              <a:gd name="connsiteY4" fmla="*/ 285752 h 285752"/>
              <a:gd name="connsiteX0" fmla="*/ 126497 w 1055191"/>
              <a:gd name="connsiteY0" fmla="*/ 571528 h 571528"/>
              <a:gd name="connsiteX1" fmla="*/ 0 w 1055191"/>
              <a:gd name="connsiteY1" fmla="*/ 0 h 571528"/>
              <a:gd name="connsiteX2" fmla="*/ 1055191 w 1055191"/>
              <a:gd name="connsiteY2" fmla="*/ 285776 h 571528"/>
              <a:gd name="connsiteX3" fmla="*/ 681590 w 1055191"/>
              <a:gd name="connsiteY3" fmla="*/ 571528 h 571528"/>
              <a:gd name="connsiteX4" fmla="*/ 126497 w 1055191"/>
              <a:gd name="connsiteY4" fmla="*/ 571528 h 571528"/>
              <a:gd name="connsiteX0" fmla="*/ 126497 w 1467376"/>
              <a:gd name="connsiteY0" fmla="*/ 571528 h 928694"/>
              <a:gd name="connsiteX1" fmla="*/ 0 w 1467376"/>
              <a:gd name="connsiteY1" fmla="*/ 0 h 928694"/>
              <a:gd name="connsiteX2" fmla="*/ 1055191 w 1467376"/>
              <a:gd name="connsiteY2" fmla="*/ 285776 h 928694"/>
              <a:gd name="connsiteX3" fmla="*/ 1467376 w 1467376"/>
              <a:gd name="connsiteY3" fmla="*/ 928694 h 928694"/>
              <a:gd name="connsiteX4" fmla="*/ 126497 w 1467376"/>
              <a:gd name="connsiteY4" fmla="*/ 571528 h 928694"/>
              <a:gd name="connsiteX0" fmla="*/ 126497 w 2126729"/>
              <a:gd name="connsiteY0" fmla="*/ 571528 h 928694"/>
              <a:gd name="connsiteX1" fmla="*/ 0 w 2126729"/>
              <a:gd name="connsiteY1" fmla="*/ 0 h 928694"/>
              <a:gd name="connsiteX2" fmla="*/ 2126729 w 2126729"/>
              <a:gd name="connsiteY2" fmla="*/ 0 h 928694"/>
              <a:gd name="connsiteX3" fmla="*/ 1467376 w 2126729"/>
              <a:gd name="connsiteY3" fmla="*/ 928694 h 928694"/>
              <a:gd name="connsiteX4" fmla="*/ 126497 w 2126729"/>
              <a:gd name="connsiteY4" fmla="*/ 571528 h 928694"/>
              <a:gd name="connsiteX0" fmla="*/ 0 w 2786082"/>
              <a:gd name="connsiteY0" fmla="*/ 928694 h 928694"/>
              <a:gd name="connsiteX1" fmla="*/ 659353 w 2786082"/>
              <a:gd name="connsiteY1" fmla="*/ 0 h 928694"/>
              <a:gd name="connsiteX2" fmla="*/ 2786082 w 2786082"/>
              <a:gd name="connsiteY2" fmla="*/ 0 h 928694"/>
              <a:gd name="connsiteX3" fmla="*/ 2126729 w 2786082"/>
              <a:gd name="connsiteY3" fmla="*/ 928694 h 928694"/>
              <a:gd name="connsiteX4" fmla="*/ 0 w 2786082"/>
              <a:gd name="connsiteY4" fmla="*/ 928694 h 92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082" h="928694">
                <a:moveTo>
                  <a:pt x="0" y="928694"/>
                </a:moveTo>
                <a:lnTo>
                  <a:pt x="659353" y="0"/>
                </a:lnTo>
                <a:lnTo>
                  <a:pt x="2786082" y="0"/>
                </a:lnTo>
                <a:lnTo>
                  <a:pt x="2126729" y="928694"/>
                </a:lnTo>
                <a:lnTo>
                  <a:pt x="0" y="928694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28662" y="1928802"/>
            <a:ext cx="3571900" cy="3500462"/>
            <a:chOff x="904225" y="1928802"/>
            <a:chExt cx="3571900" cy="3500462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904225" y="1928802"/>
              <a:ext cx="3571900" cy="3500462"/>
              <a:chOff x="904225" y="1928802"/>
              <a:chExt cx="3571900" cy="3500462"/>
            </a:xfrm>
          </p:grpSpPr>
          <p:grpSp>
            <p:nvGrpSpPr>
              <p:cNvPr id="6" name="Группа 1"/>
              <p:cNvGrpSpPr/>
              <p:nvPr/>
            </p:nvGrpSpPr>
            <p:grpSpPr>
              <a:xfrm>
                <a:off x="904225" y="2433101"/>
                <a:ext cx="3571900" cy="2996163"/>
                <a:chOff x="904225" y="2433101"/>
                <a:chExt cx="3571900" cy="2996163"/>
              </a:xfrm>
            </p:grpSpPr>
            <p:grpSp>
              <p:nvGrpSpPr>
                <p:cNvPr id="8" name="Группа 49"/>
                <p:cNvGrpSpPr/>
                <p:nvPr/>
              </p:nvGrpSpPr>
              <p:grpSpPr>
                <a:xfrm>
                  <a:off x="1347243" y="2433101"/>
                  <a:ext cx="2782047" cy="2589296"/>
                  <a:chOff x="784992" y="2285992"/>
                  <a:chExt cx="2144728" cy="2001852"/>
                </a:xfrm>
              </p:grpSpPr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1285852" y="228599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785786" y="300037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rot="5400000">
                    <a:off x="678629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rot="5400000">
                    <a:off x="2321703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rot="5400000">
                    <a:off x="142844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 rot="5400000">
                    <a:off x="1785918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>
                    <a:off x="785786" y="428625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 rot="5400000">
                    <a:off x="2285984" y="292893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 rot="5400000" flipH="1" flipV="1">
                    <a:off x="2321703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 rot="5400000">
                    <a:off x="643704" y="2928934"/>
                    <a:ext cx="1285090" cy="794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1285852" y="357187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 rot="5400000">
                    <a:off x="678629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Прямоугольник 8"/>
                <p:cNvSpPr/>
                <p:nvPr/>
              </p:nvSpPr>
              <p:spPr>
                <a:xfrm>
                  <a:off x="904225" y="2928934"/>
                  <a:ext cx="524503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r>
                    <a:rPr lang="ru-RU" sz="28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0" name="Прямоугольник 9"/>
                <p:cNvSpPr/>
                <p:nvPr/>
              </p:nvSpPr>
              <p:spPr>
                <a:xfrm>
                  <a:off x="3464380" y="3214686"/>
                  <a:ext cx="511679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r>
                    <a:rPr lang="ru-RU" sz="24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3021508" y="4967599"/>
                  <a:ext cx="407484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2" name="Прямоугольник 11"/>
                <p:cNvSpPr/>
                <p:nvPr/>
              </p:nvSpPr>
              <p:spPr>
                <a:xfrm>
                  <a:off x="1144493" y="4906044"/>
                  <a:ext cx="40267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4071933" y="3834474"/>
                  <a:ext cx="404192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С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1991825" y="3620160"/>
                  <a:ext cx="38664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В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</p:grpSp>
          <p:sp>
            <p:nvSpPr>
              <p:cNvPr id="7" name="Прямоугольник 6"/>
              <p:cNvSpPr/>
              <p:nvPr/>
            </p:nvSpPr>
            <p:spPr>
              <a:xfrm>
                <a:off x="1404291" y="1928802"/>
                <a:ext cx="785818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В</a:t>
                </a:r>
                <a:r>
                  <a:rPr lang="ru-RU" sz="2800" b="1" baseline="-2500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1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3904621" y="1928802"/>
              <a:ext cx="571504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43" name="Прямая соединительная линия 42"/>
          <p:cNvCxnSpPr/>
          <p:nvPr/>
        </p:nvCxnSpPr>
        <p:spPr>
          <a:xfrm rot="10800000" flipV="1">
            <a:off x="785786" y="1785926"/>
            <a:ext cx="3286148" cy="1428760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Группа 58"/>
          <p:cNvGrpSpPr/>
          <p:nvPr/>
        </p:nvGrpSpPr>
        <p:grpSpPr>
          <a:xfrm>
            <a:off x="571472" y="1285860"/>
            <a:ext cx="5929353" cy="3071834"/>
            <a:chOff x="571472" y="1285860"/>
            <a:chExt cx="5929353" cy="3071834"/>
          </a:xfrm>
        </p:grpSpPr>
        <p:cxnSp>
          <p:nvCxnSpPr>
            <p:cNvPr id="48" name="Прямая соединительная линия 47"/>
            <p:cNvCxnSpPr>
              <a:stCxn id="32" idx="1"/>
            </p:cNvCxnSpPr>
            <p:nvPr/>
          </p:nvCxnSpPr>
          <p:spPr>
            <a:xfrm rot="16200000" flipV="1">
              <a:off x="2988048" y="2012557"/>
              <a:ext cx="692167" cy="1524789"/>
            </a:xfrm>
            <a:prstGeom prst="line">
              <a:avLst/>
            </a:prstGeom>
            <a:ln w="28575">
              <a:solidFill>
                <a:srgbClr val="2929D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>
              <a:stCxn id="32" idx="1"/>
            </p:cNvCxnSpPr>
            <p:nvPr/>
          </p:nvCxnSpPr>
          <p:spPr>
            <a:xfrm rot="16200000" flipH="1">
              <a:off x="4680345" y="2537214"/>
              <a:ext cx="1236659" cy="2404301"/>
            </a:xfrm>
            <a:prstGeom prst="line">
              <a:avLst/>
            </a:prstGeom>
            <a:ln w="28575">
              <a:solidFill>
                <a:srgbClr val="2929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571472" y="1285860"/>
              <a:ext cx="1928826" cy="1071570"/>
            </a:xfrm>
            <a:prstGeom prst="line">
              <a:avLst/>
            </a:prstGeom>
            <a:ln w="28575">
              <a:solidFill>
                <a:srgbClr val="2929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Группа 70"/>
          <p:cNvGrpSpPr/>
          <p:nvPr/>
        </p:nvGrpSpPr>
        <p:grpSpPr>
          <a:xfrm>
            <a:off x="2000263" y="1357322"/>
            <a:ext cx="16380" cy="3357586"/>
            <a:chOff x="2000263" y="1357322"/>
            <a:chExt cx="16380" cy="3357586"/>
          </a:xfrm>
        </p:grpSpPr>
        <p:cxnSp>
          <p:nvCxnSpPr>
            <p:cNvPr id="61" name="Прямая соединительная линия 60"/>
            <p:cNvCxnSpPr>
              <a:stCxn id="42" idx="1"/>
            </p:cNvCxnSpPr>
            <p:nvPr/>
          </p:nvCxnSpPr>
          <p:spPr>
            <a:xfrm flipH="1">
              <a:off x="2000264" y="2428868"/>
              <a:ext cx="16379" cy="2286040"/>
            </a:xfrm>
            <a:prstGeom prst="line">
              <a:avLst/>
            </a:prstGeom>
            <a:ln w="28575">
              <a:solidFill>
                <a:srgbClr val="2929D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endCxn id="42" idx="1"/>
            </p:cNvCxnSpPr>
            <p:nvPr/>
          </p:nvCxnSpPr>
          <p:spPr>
            <a:xfrm rot="16200000" flipH="1">
              <a:off x="1472680" y="1884905"/>
              <a:ext cx="1071546" cy="16379"/>
            </a:xfrm>
            <a:prstGeom prst="line">
              <a:avLst/>
            </a:prstGeom>
            <a:ln w="28575">
              <a:solidFill>
                <a:srgbClr val="2929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Группа 87"/>
          <p:cNvGrpSpPr/>
          <p:nvPr/>
        </p:nvGrpSpPr>
        <p:grpSpPr>
          <a:xfrm>
            <a:off x="571472" y="1285860"/>
            <a:ext cx="1714512" cy="4786346"/>
            <a:chOff x="571472" y="1285860"/>
            <a:chExt cx="1714512" cy="4786346"/>
          </a:xfrm>
        </p:grpSpPr>
        <p:cxnSp>
          <p:nvCxnSpPr>
            <p:cNvPr id="73" name="Прямая соединительная линия 72"/>
            <p:cNvCxnSpPr>
              <a:endCxn id="33" idx="4"/>
            </p:cNvCxnSpPr>
            <p:nvPr/>
          </p:nvCxnSpPr>
          <p:spPr>
            <a:xfrm rot="5400000">
              <a:off x="1178695" y="1821645"/>
              <a:ext cx="1643074" cy="571504"/>
            </a:xfrm>
            <a:prstGeom prst="line">
              <a:avLst/>
            </a:prstGeom>
            <a:ln w="28575">
              <a:solidFill>
                <a:srgbClr val="2929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-142908" y="4572008"/>
              <a:ext cx="2214578" cy="785818"/>
            </a:xfrm>
            <a:prstGeom prst="line">
              <a:avLst/>
            </a:prstGeom>
            <a:ln w="28575">
              <a:solidFill>
                <a:srgbClr val="2929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5400000">
              <a:off x="1061075" y="3225149"/>
              <a:ext cx="928694" cy="336264"/>
            </a:xfrm>
            <a:prstGeom prst="line">
              <a:avLst/>
            </a:prstGeom>
            <a:ln w="28575">
              <a:solidFill>
                <a:srgbClr val="2929D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1714480" y="1571612"/>
            <a:ext cx="404191" cy="571504"/>
            <a:chOff x="1714480" y="1571612"/>
            <a:chExt cx="404191" cy="571504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1714480" y="1571612"/>
              <a:ext cx="404191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Е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1928794" y="200024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4" name="Прямая соединительная линия 93"/>
          <p:cNvCxnSpPr/>
          <p:nvPr/>
        </p:nvCxnSpPr>
        <p:spPr>
          <a:xfrm rot="10800000">
            <a:off x="571472" y="5000636"/>
            <a:ext cx="3857652" cy="1588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Группа 110"/>
          <p:cNvGrpSpPr/>
          <p:nvPr/>
        </p:nvGrpSpPr>
        <p:grpSpPr>
          <a:xfrm>
            <a:off x="1428728" y="4071942"/>
            <a:ext cx="6286544" cy="24142"/>
            <a:chOff x="1428728" y="4071942"/>
            <a:chExt cx="6286544" cy="2414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 rot="10800000">
              <a:off x="1428728" y="4071942"/>
              <a:ext cx="2714644" cy="1588"/>
            </a:xfrm>
            <a:prstGeom prst="line">
              <a:avLst/>
            </a:prstGeom>
            <a:ln w="28575">
              <a:solidFill>
                <a:srgbClr val="2929D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>
              <a:endCxn id="13" idx="1"/>
            </p:cNvCxnSpPr>
            <p:nvPr/>
          </p:nvCxnSpPr>
          <p:spPr>
            <a:xfrm rot="10800000" flipV="1">
              <a:off x="4096370" y="4073530"/>
              <a:ext cx="3618902" cy="22554"/>
            </a:xfrm>
            <a:prstGeom prst="line">
              <a:avLst/>
            </a:prstGeom>
            <a:ln w="28575">
              <a:solidFill>
                <a:srgbClr val="2929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Группа 142"/>
          <p:cNvGrpSpPr/>
          <p:nvPr/>
        </p:nvGrpSpPr>
        <p:grpSpPr>
          <a:xfrm>
            <a:off x="0" y="3786190"/>
            <a:ext cx="7500958" cy="1500198"/>
            <a:chOff x="0" y="3786190"/>
            <a:chExt cx="7500958" cy="1500198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 rot="10800000" flipV="1">
              <a:off x="1428728" y="4357694"/>
              <a:ext cx="2571768" cy="500066"/>
            </a:xfrm>
            <a:prstGeom prst="line">
              <a:avLst/>
            </a:prstGeom>
            <a:ln w="28575">
              <a:solidFill>
                <a:srgbClr val="2929D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10800000" flipV="1">
              <a:off x="3929058" y="3786190"/>
              <a:ext cx="3571900" cy="571504"/>
            </a:xfrm>
            <a:prstGeom prst="line">
              <a:avLst/>
            </a:prstGeom>
            <a:ln w="28575">
              <a:solidFill>
                <a:srgbClr val="2929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10800000" flipV="1">
              <a:off x="0" y="4857760"/>
              <a:ext cx="1500166" cy="428628"/>
            </a:xfrm>
            <a:prstGeom prst="line">
              <a:avLst/>
            </a:prstGeom>
            <a:ln w="28575">
              <a:solidFill>
                <a:srgbClr val="2929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Группа 113"/>
          <p:cNvGrpSpPr/>
          <p:nvPr/>
        </p:nvGrpSpPr>
        <p:grpSpPr>
          <a:xfrm>
            <a:off x="5715008" y="3548722"/>
            <a:ext cx="404192" cy="594658"/>
            <a:chOff x="5810882" y="3548722"/>
            <a:chExt cx="404192" cy="594658"/>
          </a:xfrm>
        </p:grpSpPr>
        <p:sp>
          <p:nvSpPr>
            <p:cNvPr id="30" name="Овал 29"/>
            <p:cNvSpPr/>
            <p:nvPr/>
          </p:nvSpPr>
          <p:spPr>
            <a:xfrm>
              <a:off x="5929322" y="400050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5810882" y="3548722"/>
              <a:ext cx="404192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О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571472" y="4548854"/>
            <a:ext cx="475629" cy="523220"/>
            <a:chOff x="524471" y="4548854"/>
            <a:chExt cx="475629" cy="523220"/>
          </a:xfrm>
        </p:grpSpPr>
        <p:sp>
          <p:nvSpPr>
            <p:cNvPr id="93" name="Прямоугольник 92"/>
            <p:cNvSpPr/>
            <p:nvPr/>
          </p:nvSpPr>
          <p:spPr>
            <a:xfrm>
              <a:off x="524471" y="4548854"/>
              <a:ext cx="404191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857224" y="492919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0" name="Овал 139"/>
          <p:cNvSpPr/>
          <p:nvPr/>
        </p:nvSpPr>
        <p:spPr>
          <a:xfrm>
            <a:off x="5572132" y="492919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5" name="Прямая соединительная линия 144"/>
          <p:cNvCxnSpPr>
            <a:stCxn id="28" idx="7"/>
            <a:endCxn id="32" idx="4"/>
          </p:cNvCxnSpPr>
          <p:nvPr/>
        </p:nvCxnSpPr>
        <p:spPr>
          <a:xfrm rot="5400000" flipH="1" flipV="1">
            <a:off x="3541263" y="3692551"/>
            <a:ext cx="1052939" cy="176320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>
            <a:stCxn id="138" idx="0"/>
            <a:endCxn id="31" idx="5"/>
          </p:cNvCxnSpPr>
          <p:nvPr/>
        </p:nvCxnSpPr>
        <p:spPr>
          <a:xfrm rot="16200000" flipV="1">
            <a:off x="979176" y="4265332"/>
            <a:ext cx="949618" cy="92362"/>
          </a:xfrm>
          <a:prstGeom prst="line">
            <a:avLst/>
          </a:prstGeom>
          <a:ln w="28575">
            <a:solidFill>
              <a:srgbClr val="2929D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2500298" y="1928802"/>
            <a:ext cx="428628" cy="571504"/>
            <a:chOff x="2500298" y="1928802"/>
            <a:chExt cx="428628" cy="571504"/>
          </a:xfrm>
        </p:grpSpPr>
        <p:sp>
          <p:nvSpPr>
            <p:cNvPr id="34" name="Овал 33"/>
            <p:cNvSpPr/>
            <p:nvPr/>
          </p:nvSpPr>
          <p:spPr>
            <a:xfrm>
              <a:off x="2500298" y="235743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524735" y="1928802"/>
              <a:ext cx="404191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N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4071934" y="2786058"/>
            <a:ext cx="642942" cy="571504"/>
            <a:chOff x="4071934" y="2786058"/>
            <a:chExt cx="547067" cy="523220"/>
          </a:xfrm>
        </p:grpSpPr>
        <p:sp>
          <p:nvSpPr>
            <p:cNvPr id="32" name="Овал 31"/>
            <p:cNvSpPr/>
            <p:nvPr/>
          </p:nvSpPr>
          <p:spPr>
            <a:xfrm>
              <a:off x="4071934" y="307181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214810" y="2786058"/>
              <a:ext cx="404191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3857620" y="4214818"/>
            <a:ext cx="547068" cy="523220"/>
            <a:chOff x="3857620" y="4214818"/>
            <a:chExt cx="547068" cy="523220"/>
          </a:xfrm>
        </p:grpSpPr>
        <p:sp>
          <p:nvSpPr>
            <p:cNvPr id="116" name="Прямоугольник 115"/>
            <p:cNvSpPr/>
            <p:nvPr/>
          </p:nvSpPr>
          <p:spPr>
            <a:xfrm>
              <a:off x="4000496" y="4214818"/>
              <a:ext cx="404192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3857620" y="4286256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1357290" y="4286256"/>
            <a:ext cx="413716" cy="642942"/>
            <a:chOff x="1357290" y="4286256"/>
            <a:chExt cx="413716" cy="642942"/>
          </a:xfrm>
        </p:grpSpPr>
        <p:sp>
          <p:nvSpPr>
            <p:cNvPr id="138" name="Овал 137"/>
            <p:cNvSpPr/>
            <p:nvPr/>
          </p:nvSpPr>
          <p:spPr>
            <a:xfrm>
              <a:off x="1428728" y="478632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рямоугольник 140"/>
            <p:cNvSpPr/>
            <p:nvPr/>
          </p:nvSpPr>
          <p:spPr>
            <a:xfrm>
              <a:off x="1357290" y="4286256"/>
              <a:ext cx="413716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881661" y="3500438"/>
            <a:ext cx="547067" cy="523220"/>
            <a:chOff x="881661" y="3500438"/>
            <a:chExt cx="547067" cy="523220"/>
          </a:xfrm>
        </p:grpSpPr>
        <p:sp>
          <p:nvSpPr>
            <p:cNvPr id="31" name="Овал 30"/>
            <p:cNvSpPr/>
            <p:nvPr/>
          </p:nvSpPr>
          <p:spPr>
            <a:xfrm>
              <a:off x="1285852" y="371475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881661" y="3500438"/>
              <a:ext cx="404191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S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214414" y="2477152"/>
            <a:ext cx="571504" cy="523220"/>
            <a:chOff x="1214414" y="2477152"/>
            <a:chExt cx="571504" cy="523220"/>
          </a:xfrm>
        </p:grpSpPr>
        <p:sp>
          <p:nvSpPr>
            <p:cNvPr id="33" name="Овал 32"/>
            <p:cNvSpPr/>
            <p:nvPr/>
          </p:nvSpPr>
          <p:spPr>
            <a:xfrm>
              <a:off x="1643042" y="278605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214414" y="2477152"/>
              <a:ext cx="404191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>
            <a:off x="4714876" y="2071678"/>
            <a:ext cx="39290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Многоугольник 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en-US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РНТ</a:t>
            </a:r>
            <a:r>
              <a:rPr lang="en-US" sz="20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S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- 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искомое сечение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115" grpId="0" animBg="1"/>
      <p:bldP spid="115" grpId="1" animBg="1"/>
      <p:bldP spid="89" grpId="0" animBg="1"/>
      <p:bldP spid="89" grpId="1" animBg="1"/>
      <p:bldP spid="47" grpId="0" animBg="1"/>
      <p:bldP spid="47" grpId="1" animBg="1"/>
      <p:bldP spid="42" grpId="0" animBg="1"/>
      <p:bldP spid="42" grpId="1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Шотландка"/>
          <p:cNvSpPr>
            <a:spLocks noChangeArrowheads="1"/>
          </p:cNvSpPr>
          <p:nvPr/>
        </p:nvSpPr>
        <p:spPr bwMode="auto">
          <a:xfrm>
            <a:off x="2243878" y="2857472"/>
            <a:ext cx="933956" cy="1634824"/>
          </a:xfrm>
          <a:custGeom>
            <a:avLst/>
            <a:gdLst>
              <a:gd name="connsiteX0" fmla="*/ 0 w 771530"/>
              <a:gd name="connsiteY0" fmla="*/ 928694 h 928694"/>
              <a:gd name="connsiteX1" fmla="*/ 385765 w 771530"/>
              <a:gd name="connsiteY1" fmla="*/ 0 h 928694"/>
              <a:gd name="connsiteX2" fmla="*/ 771530 w 771530"/>
              <a:gd name="connsiteY2" fmla="*/ 928694 h 928694"/>
              <a:gd name="connsiteX3" fmla="*/ 0 w 771530"/>
              <a:gd name="connsiteY3" fmla="*/ 928694 h 928694"/>
              <a:gd name="connsiteX0" fmla="*/ 0 w 1385140"/>
              <a:gd name="connsiteY0" fmla="*/ 1277610 h 1277610"/>
              <a:gd name="connsiteX1" fmla="*/ 999375 w 1385140"/>
              <a:gd name="connsiteY1" fmla="*/ 0 h 1277610"/>
              <a:gd name="connsiteX2" fmla="*/ 1385140 w 1385140"/>
              <a:gd name="connsiteY2" fmla="*/ 928694 h 1277610"/>
              <a:gd name="connsiteX3" fmla="*/ 0 w 1385140"/>
              <a:gd name="connsiteY3" fmla="*/ 1277610 h 1277610"/>
              <a:gd name="connsiteX0" fmla="*/ 0 w 1385140"/>
              <a:gd name="connsiteY0" fmla="*/ 1634824 h 1634824"/>
              <a:gd name="connsiteX1" fmla="*/ 642153 w 1385140"/>
              <a:gd name="connsiteY1" fmla="*/ 0 h 1634824"/>
              <a:gd name="connsiteX2" fmla="*/ 1385140 w 1385140"/>
              <a:gd name="connsiteY2" fmla="*/ 1285908 h 1634824"/>
              <a:gd name="connsiteX3" fmla="*/ 0 w 1385140"/>
              <a:gd name="connsiteY3" fmla="*/ 1634824 h 1634824"/>
              <a:gd name="connsiteX0" fmla="*/ 0 w 933956"/>
              <a:gd name="connsiteY0" fmla="*/ 1634824 h 1634824"/>
              <a:gd name="connsiteX1" fmla="*/ 642153 w 933956"/>
              <a:gd name="connsiteY1" fmla="*/ 0 h 1634824"/>
              <a:gd name="connsiteX2" fmla="*/ 933956 w 933956"/>
              <a:gd name="connsiteY2" fmla="*/ 1394192 h 1634824"/>
              <a:gd name="connsiteX3" fmla="*/ 0 w 933956"/>
              <a:gd name="connsiteY3" fmla="*/ 1634824 h 163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3956" h="1634824">
                <a:moveTo>
                  <a:pt x="0" y="1634824"/>
                </a:moveTo>
                <a:lnTo>
                  <a:pt x="642153" y="0"/>
                </a:lnTo>
                <a:lnTo>
                  <a:pt x="933956" y="1394192"/>
                </a:lnTo>
                <a:lnTo>
                  <a:pt x="0" y="1634824"/>
                </a:lnTo>
                <a:close/>
              </a:path>
            </a:pathLst>
          </a:custGeom>
          <a:pattFill prst="plaid">
            <a:fgClr>
              <a:srgbClr val="00B0F0"/>
            </a:fgClr>
            <a:bgClr>
              <a:srgbClr val="FFFFFF"/>
            </a:bgClr>
          </a:patt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1109641" y="3924304"/>
            <a:ext cx="2300295" cy="547693"/>
          </a:xfrm>
          <a:custGeom>
            <a:avLst/>
            <a:gdLst>
              <a:gd name="connsiteX0" fmla="*/ 0 w 1071570"/>
              <a:gd name="connsiteY0" fmla="*/ 785818 h 785818"/>
              <a:gd name="connsiteX1" fmla="*/ 196455 w 1071570"/>
              <a:gd name="connsiteY1" fmla="*/ 0 h 785818"/>
              <a:gd name="connsiteX2" fmla="*/ 1071570 w 1071570"/>
              <a:gd name="connsiteY2" fmla="*/ 0 h 785818"/>
              <a:gd name="connsiteX3" fmla="*/ 875116 w 1071570"/>
              <a:gd name="connsiteY3" fmla="*/ 785818 h 785818"/>
              <a:gd name="connsiteX4" fmla="*/ 0 w 1071570"/>
              <a:gd name="connsiteY4" fmla="*/ 785818 h 785818"/>
              <a:gd name="connsiteX0" fmla="*/ 17891 w 1089461"/>
              <a:gd name="connsiteY0" fmla="*/ 1000156 h 1000156"/>
              <a:gd name="connsiteX1" fmla="*/ 0 w 1089461"/>
              <a:gd name="connsiteY1" fmla="*/ 0 h 1000156"/>
              <a:gd name="connsiteX2" fmla="*/ 1089461 w 1089461"/>
              <a:gd name="connsiteY2" fmla="*/ 214338 h 1000156"/>
              <a:gd name="connsiteX3" fmla="*/ 893007 w 1089461"/>
              <a:gd name="connsiteY3" fmla="*/ 1000156 h 1000156"/>
              <a:gd name="connsiteX4" fmla="*/ 17891 w 1089461"/>
              <a:gd name="connsiteY4" fmla="*/ 1000156 h 1000156"/>
              <a:gd name="connsiteX0" fmla="*/ 0 w 1604970"/>
              <a:gd name="connsiteY0" fmla="*/ 542956 h 1000156"/>
              <a:gd name="connsiteX1" fmla="*/ 515509 w 1604970"/>
              <a:gd name="connsiteY1" fmla="*/ 0 h 1000156"/>
              <a:gd name="connsiteX2" fmla="*/ 1604970 w 1604970"/>
              <a:gd name="connsiteY2" fmla="*/ 214338 h 1000156"/>
              <a:gd name="connsiteX3" fmla="*/ 1408516 w 1604970"/>
              <a:gd name="connsiteY3" fmla="*/ 1000156 h 1000156"/>
              <a:gd name="connsiteX4" fmla="*/ 0 w 1604970"/>
              <a:gd name="connsiteY4" fmla="*/ 542956 h 1000156"/>
              <a:gd name="connsiteX0" fmla="*/ 0 w 2300295"/>
              <a:gd name="connsiteY0" fmla="*/ 547693 h 1004893"/>
              <a:gd name="connsiteX1" fmla="*/ 515509 w 2300295"/>
              <a:gd name="connsiteY1" fmla="*/ 4737 h 1004893"/>
              <a:gd name="connsiteX2" fmla="*/ 2300295 w 2300295"/>
              <a:gd name="connsiteY2" fmla="*/ 0 h 1004893"/>
              <a:gd name="connsiteX3" fmla="*/ 1408516 w 2300295"/>
              <a:gd name="connsiteY3" fmla="*/ 1004893 h 1004893"/>
              <a:gd name="connsiteX4" fmla="*/ 0 w 2300295"/>
              <a:gd name="connsiteY4" fmla="*/ 547693 h 1004893"/>
              <a:gd name="connsiteX0" fmla="*/ 0 w 2300295"/>
              <a:gd name="connsiteY0" fmla="*/ 547693 h 547693"/>
              <a:gd name="connsiteX1" fmla="*/ 515509 w 2300295"/>
              <a:gd name="connsiteY1" fmla="*/ 4737 h 547693"/>
              <a:gd name="connsiteX2" fmla="*/ 2300295 w 2300295"/>
              <a:gd name="connsiteY2" fmla="*/ 0 h 547693"/>
              <a:gd name="connsiteX3" fmla="*/ 1751416 w 2300295"/>
              <a:gd name="connsiteY3" fmla="*/ 538168 h 547693"/>
              <a:gd name="connsiteX4" fmla="*/ 0 w 2300295"/>
              <a:gd name="connsiteY4" fmla="*/ 547693 h 54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0295" h="547693">
                <a:moveTo>
                  <a:pt x="0" y="547693"/>
                </a:moveTo>
                <a:lnTo>
                  <a:pt x="515509" y="4737"/>
                </a:lnTo>
                <a:lnTo>
                  <a:pt x="2300295" y="0"/>
                </a:lnTo>
                <a:lnTo>
                  <a:pt x="1751416" y="538168"/>
                </a:lnTo>
                <a:lnTo>
                  <a:pt x="0" y="547693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 rot="18485782">
            <a:off x="2154857" y="2794518"/>
            <a:ext cx="2035130" cy="1138752"/>
          </a:xfrm>
          <a:custGeom>
            <a:avLst/>
            <a:gdLst>
              <a:gd name="connsiteX0" fmla="*/ 0 w 928694"/>
              <a:gd name="connsiteY0" fmla="*/ 928694 h 928694"/>
              <a:gd name="connsiteX1" fmla="*/ 232174 w 928694"/>
              <a:gd name="connsiteY1" fmla="*/ 0 h 928694"/>
              <a:gd name="connsiteX2" fmla="*/ 928694 w 928694"/>
              <a:gd name="connsiteY2" fmla="*/ 0 h 928694"/>
              <a:gd name="connsiteX3" fmla="*/ 696521 w 928694"/>
              <a:gd name="connsiteY3" fmla="*/ 928694 h 928694"/>
              <a:gd name="connsiteX4" fmla="*/ 0 w 928694"/>
              <a:gd name="connsiteY4" fmla="*/ 928694 h 928694"/>
              <a:gd name="connsiteX0" fmla="*/ 0 w 928694"/>
              <a:gd name="connsiteY0" fmla="*/ 1641534 h 1641534"/>
              <a:gd name="connsiteX1" fmla="*/ 590420 w 928694"/>
              <a:gd name="connsiteY1" fmla="*/ 0 h 1641534"/>
              <a:gd name="connsiteX2" fmla="*/ 928694 w 928694"/>
              <a:gd name="connsiteY2" fmla="*/ 712840 h 1641534"/>
              <a:gd name="connsiteX3" fmla="*/ 696521 w 928694"/>
              <a:gd name="connsiteY3" fmla="*/ 1641534 h 1641534"/>
              <a:gd name="connsiteX4" fmla="*/ 0 w 928694"/>
              <a:gd name="connsiteY4" fmla="*/ 1641534 h 1641534"/>
              <a:gd name="connsiteX0" fmla="*/ 0 w 1508937"/>
              <a:gd name="connsiteY0" fmla="*/ 1036423 h 1641534"/>
              <a:gd name="connsiteX1" fmla="*/ 1170663 w 1508937"/>
              <a:gd name="connsiteY1" fmla="*/ 0 h 1641534"/>
              <a:gd name="connsiteX2" fmla="*/ 1508937 w 1508937"/>
              <a:gd name="connsiteY2" fmla="*/ 712840 h 1641534"/>
              <a:gd name="connsiteX3" fmla="*/ 1276764 w 1508937"/>
              <a:gd name="connsiteY3" fmla="*/ 1641534 h 1641534"/>
              <a:gd name="connsiteX4" fmla="*/ 0 w 1508937"/>
              <a:gd name="connsiteY4" fmla="*/ 1036423 h 1641534"/>
              <a:gd name="connsiteX0" fmla="*/ 0 w 2035130"/>
              <a:gd name="connsiteY0" fmla="*/ 1036423 h 1641534"/>
              <a:gd name="connsiteX1" fmla="*/ 1170663 w 2035130"/>
              <a:gd name="connsiteY1" fmla="*/ 0 h 1641534"/>
              <a:gd name="connsiteX2" fmla="*/ 2035130 w 2035130"/>
              <a:gd name="connsiteY2" fmla="*/ 100375 h 1641534"/>
              <a:gd name="connsiteX3" fmla="*/ 1276764 w 2035130"/>
              <a:gd name="connsiteY3" fmla="*/ 1641534 h 1641534"/>
              <a:gd name="connsiteX4" fmla="*/ 0 w 2035130"/>
              <a:gd name="connsiteY4" fmla="*/ 1036423 h 1641534"/>
              <a:gd name="connsiteX0" fmla="*/ 0 w 2035130"/>
              <a:gd name="connsiteY0" fmla="*/ 1036423 h 1157987"/>
              <a:gd name="connsiteX1" fmla="*/ 1170663 w 2035130"/>
              <a:gd name="connsiteY1" fmla="*/ 0 h 1157987"/>
              <a:gd name="connsiteX2" fmla="*/ 2035130 w 2035130"/>
              <a:gd name="connsiteY2" fmla="*/ 100375 h 1157987"/>
              <a:gd name="connsiteX3" fmla="*/ 694728 w 2035130"/>
              <a:gd name="connsiteY3" fmla="*/ 1157987 h 1157987"/>
              <a:gd name="connsiteX4" fmla="*/ 0 w 2035130"/>
              <a:gd name="connsiteY4" fmla="*/ 1036423 h 1157987"/>
              <a:gd name="connsiteX0" fmla="*/ 0 w 2035130"/>
              <a:gd name="connsiteY0" fmla="*/ 1017188 h 1138752"/>
              <a:gd name="connsiteX1" fmla="*/ 1264591 w 2035130"/>
              <a:gd name="connsiteY1" fmla="*/ 0 h 1138752"/>
              <a:gd name="connsiteX2" fmla="*/ 2035130 w 2035130"/>
              <a:gd name="connsiteY2" fmla="*/ 81140 h 1138752"/>
              <a:gd name="connsiteX3" fmla="*/ 694728 w 2035130"/>
              <a:gd name="connsiteY3" fmla="*/ 1138752 h 1138752"/>
              <a:gd name="connsiteX4" fmla="*/ 0 w 2035130"/>
              <a:gd name="connsiteY4" fmla="*/ 1017188 h 113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5130" h="1138752">
                <a:moveTo>
                  <a:pt x="0" y="1017188"/>
                </a:moveTo>
                <a:lnTo>
                  <a:pt x="1264591" y="0"/>
                </a:lnTo>
                <a:lnTo>
                  <a:pt x="2035130" y="81140"/>
                </a:lnTo>
                <a:lnTo>
                  <a:pt x="694728" y="1138752"/>
                </a:lnTo>
                <a:lnTo>
                  <a:pt x="0" y="1017188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062556" y="2843414"/>
            <a:ext cx="1817444" cy="1628549"/>
          </a:xfrm>
          <a:custGeom>
            <a:avLst/>
            <a:gdLst>
              <a:gd name="connsiteX0" fmla="*/ 0 w 1643074"/>
              <a:gd name="connsiteY0" fmla="*/ 1214446 h 1214446"/>
              <a:gd name="connsiteX1" fmla="*/ 303612 w 1643074"/>
              <a:gd name="connsiteY1" fmla="*/ 0 h 1214446"/>
              <a:gd name="connsiteX2" fmla="*/ 1643074 w 1643074"/>
              <a:gd name="connsiteY2" fmla="*/ 0 h 1214446"/>
              <a:gd name="connsiteX3" fmla="*/ 1339463 w 1643074"/>
              <a:gd name="connsiteY3" fmla="*/ 1214446 h 1214446"/>
              <a:gd name="connsiteX4" fmla="*/ 0 w 1643074"/>
              <a:gd name="connsiteY4" fmla="*/ 1214446 h 1214446"/>
              <a:gd name="connsiteX0" fmla="*/ 53610 w 1696684"/>
              <a:gd name="connsiteY0" fmla="*/ 1500222 h 1500222"/>
              <a:gd name="connsiteX1" fmla="*/ 0 w 1696684"/>
              <a:gd name="connsiteY1" fmla="*/ 0 h 1500222"/>
              <a:gd name="connsiteX2" fmla="*/ 1696684 w 1696684"/>
              <a:gd name="connsiteY2" fmla="*/ 285776 h 1500222"/>
              <a:gd name="connsiteX3" fmla="*/ 1393073 w 1696684"/>
              <a:gd name="connsiteY3" fmla="*/ 1500222 h 1500222"/>
              <a:gd name="connsiteX4" fmla="*/ 53610 w 1696684"/>
              <a:gd name="connsiteY4" fmla="*/ 1500222 h 1500222"/>
              <a:gd name="connsiteX0" fmla="*/ 53610 w 1839528"/>
              <a:gd name="connsiteY0" fmla="*/ 1500222 h 1500222"/>
              <a:gd name="connsiteX1" fmla="*/ 0 w 1839528"/>
              <a:gd name="connsiteY1" fmla="*/ 0 h 1500222"/>
              <a:gd name="connsiteX2" fmla="*/ 1839528 w 1839528"/>
              <a:gd name="connsiteY2" fmla="*/ 71438 h 1500222"/>
              <a:gd name="connsiteX3" fmla="*/ 1393073 w 1839528"/>
              <a:gd name="connsiteY3" fmla="*/ 1500222 h 1500222"/>
              <a:gd name="connsiteX4" fmla="*/ 53610 w 1839528"/>
              <a:gd name="connsiteY4" fmla="*/ 1500222 h 1500222"/>
              <a:gd name="connsiteX0" fmla="*/ 53610 w 1839528"/>
              <a:gd name="connsiteY0" fmla="*/ 1643074 h 1643074"/>
              <a:gd name="connsiteX1" fmla="*/ 0 w 1839528"/>
              <a:gd name="connsiteY1" fmla="*/ 0 h 1643074"/>
              <a:gd name="connsiteX2" fmla="*/ 1839528 w 1839528"/>
              <a:gd name="connsiteY2" fmla="*/ 71438 h 1643074"/>
              <a:gd name="connsiteX3" fmla="*/ 1393073 w 1839528"/>
              <a:gd name="connsiteY3" fmla="*/ 1500222 h 1643074"/>
              <a:gd name="connsiteX4" fmla="*/ 53610 w 1839528"/>
              <a:gd name="connsiteY4" fmla="*/ 1643074 h 1643074"/>
              <a:gd name="connsiteX0" fmla="*/ 53610 w 1839528"/>
              <a:gd name="connsiteY0" fmla="*/ 1643074 h 1714512"/>
              <a:gd name="connsiteX1" fmla="*/ 0 w 1839528"/>
              <a:gd name="connsiteY1" fmla="*/ 0 h 1714512"/>
              <a:gd name="connsiteX2" fmla="*/ 1839528 w 1839528"/>
              <a:gd name="connsiteY2" fmla="*/ 71438 h 1714512"/>
              <a:gd name="connsiteX3" fmla="*/ 1821669 w 1839528"/>
              <a:gd name="connsiteY3" fmla="*/ 1714512 h 1714512"/>
              <a:gd name="connsiteX4" fmla="*/ 53610 w 1839528"/>
              <a:gd name="connsiteY4" fmla="*/ 1643074 h 1714512"/>
              <a:gd name="connsiteX0" fmla="*/ 53610 w 1839528"/>
              <a:gd name="connsiteY0" fmla="*/ 1643074 h 1714512"/>
              <a:gd name="connsiteX1" fmla="*/ 0 w 1839528"/>
              <a:gd name="connsiteY1" fmla="*/ 0 h 1714512"/>
              <a:gd name="connsiteX2" fmla="*/ 1839528 w 1839528"/>
              <a:gd name="connsiteY2" fmla="*/ 71438 h 1714512"/>
              <a:gd name="connsiteX3" fmla="*/ 1821669 w 1839528"/>
              <a:gd name="connsiteY3" fmla="*/ 1714512 h 1714512"/>
              <a:gd name="connsiteX4" fmla="*/ 53610 w 1839528"/>
              <a:gd name="connsiteY4" fmla="*/ 1643074 h 1714512"/>
              <a:gd name="connsiteX0" fmla="*/ 53610 w 1839528"/>
              <a:gd name="connsiteY0" fmla="*/ 1643074 h 1714512"/>
              <a:gd name="connsiteX1" fmla="*/ 0 w 1839528"/>
              <a:gd name="connsiteY1" fmla="*/ 0 h 1714512"/>
              <a:gd name="connsiteX2" fmla="*/ 1839528 w 1839528"/>
              <a:gd name="connsiteY2" fmla="*/ 71438 h 1714512"/>
              <a:gd name="connsiteX3" fmla="*/ 1821669 w 1839528"/>
              <a:gd name="connsiteY3" fmla="*/ 1714512 h 1714512"/>
              <a:gd name="connsiteX4" fmla="*/ 53610 w 1839528"/>
              <a:gd name="connsiteY4" fmla="*/ 1643074 h 1714512"/>
              <a:gd name="connsiteX0" fmla="*/ 53610 w 1839528"/>
              <a:gd name="connsiteY0" fmla="*/ 1643074 h 1714512"/>
              <a:gd name="connsiteX1" fmla="*/ 0 w 1839528"/>
              <a:gd name="connsiteY1" fmla="*/ 0 h 1714512"/>
              <a:gd name="connsiteX2" fmla="*/ 1839528 w 1839528"/>
              <a:gd name="connsiteY2" fmla="*/ 71438 h 1714512"/>
              <a:gd name="connsiteX3" fmla="*/ 1821669 w 1839528"/>
              <a:gd name="connsiteY3" fmla="*/ 1714512 h 1714512"/>
              <a:gd name="connsiteX4" fmla="*/ 53610 w 1839528"/>
              <a:gd name="connsiteY4" fmla="*/ 1643074 h 1714512"/>
              <a:gd name="connsiteX0" fmla="*/ 53610 w 1839528"/>
              <a:gd name="connsiteY0" fmla="*/ 1643074 h 1714512"/>
              <a:gd name="connsiteX1" fmla="*/ 0 w 1839528"/>
              <a:gd name="connsiteY1" fmla="*/ 0 h 1714512"/>
              <a:gd name="connsiteX2" fmla="*/ 1839528 w 1839528"/>
              <a:gd name="connsiteY2" fmla="*/ 71438 h 1714512"/>
              <a:gd name="connsiteX3" fmla="*/ 1821669 w 1839528"/>
              <a:gd name="connsiteY3" fmla="*/ 1714512 h 1714512"/>
              <a:gd name="connsiteX4" fmla="*/ 53610 w 1839528"/>
              <a:gd name="connsiteY4" fmla="*/ 1643074 h 1714512"/>
              <a:gd name="connsiteX0" fmla="*/ 53610 w 1839528"/>
              <a:gd name="connsiteY0" fmla="*/ 1643074 h 1643074"/>
              <a:gd name="connsiteX1" fmla="*/ 0 w 1839528"/>
              <a:gd name="connsiteY1" fmla="*/ 0 h 1643074"/>
              <a:gd name="connsiteX2" fmla="*/ 1839528 w 1839528"/>
              <a:gd name="connsiteY2" fmla="*/ 71438 h 1643074"/>
              <a:gd name="connsiteX3" fmla="*/ 1821669 w 1839528"/>
              <a:gd name="connsiteY3" fmla="*/ 1575621 h 1643074"/>
              <a:gd name="connsiteX4" fmla="*/ 53610 w 1839528"/>
              <a:gd name="connsiteY4" fmla="*/ 1643074 h 1643074"/>
              <a:gd name="connsiteX0" fmla="*/ 53610 w 1839528"/>
              <a:gd name="connsiteY0" fmla="*/ 1643074 h 1643074"/>
              <a:gd name="connsiteX1" fmla="*/ 0 w 1839528"/>
              <a:gd name="connsiteY1" fmla="*/ 0 h 1643074"/>
              <a:gd name="connsiteX2" fmla="*/ 1839528 w 1839528"/>
              <a:gd name="connsiteY2" fmla="*/ 71438 h 1643074"/>
              <a:gd name="connsiteX3" fmla="*/ 1821669 w 1839528"/>
              <a:gd name="connsiteY3" fmla="*/ 1575621 h 1643074"/>
              <a:gd name="connsiteX4" fmla="*/ 53610 w 1839528"/>
              <a:gd name="connsiteY4" fmla="*/ 1643074 h 1643074"/>
              <a:gd name="connsiteX0" fmla="*/ 0 w 1785918"/>
              <a:gd name="connsiteY0" fmla="*/ 1573663 h 1573663"/>
              <a:gd name="connsiteX1" fmla="*/ 16557 w 1785918"/>
              <a:gd name="connsiteY1" fmla="*/ 0 h 1573663"/>
              <a:gd name="connsiteX2" fmla="*/ 1785918 w 1785918"/>
              <a:gd name="connsiteY2" fmla="*/ 2027 h 1573663"/>
              <a:gd name="connsiteX3" fmla="*/ 1768059 w 1785918"/>
              <a:gd name="connsiteY3" fmla="*/ 1506210 h 1573663"/>
              <a:gd name="connsiteX4" fmla="*/ 0 w 1785918"/>
              <a:gd name="connsiteY4" fmla="*/ 1573663 h 1573663"/>
              <a:gd name="connsiteX0" fmla="*/ 0 w 1785918"/>
              <a:gd name="connsiteY0" fmla="*/ 1573663 h 1582861"/>
              <a:gd name="connsiteX1" fmla="*/ 16557 w 1785918"/>
              <a:gd name="connsiteY1" fmla="*/ 0 h 1582861"/>
              <a:gd name="connsiteX2" fmla="*/ 1785918 w 1785918"/>
              <a:gd name="connsiteY2" fmla="*/ 2027 h 1582861"/>
              <a:gd name="connsiteX3" fmla="*/ 1768059 w 1785918"/>
              <a:gd name="connsiteY3" fmla="*/ 1506210 h 1582861"/>
              <a:gd name="connsiteX4" fmla="*/ 1763808 w 1785918"/>
              <a:gd name="connsiteY4" fmla="*/ 1582861 h 1582861"/>
              <a:gd name="connsiteX5" fmla="*/ 0 w 1785918"/>
              <a:gd name="connsiteY5" fmla="*/ 1573663 h 1582861"/>
              <a:gd name="connsiteX0" fmla="*/ 0 w 1785918"/>
              <a:gd name="connsiteY0" fmla="*/ 1573663 h 1582861"/>
              <a:gd name="connsiteX1" fmla="*/ 16557 w 1785918"/>
              <a:gd name="connsiteY1" fmla="*/ 0 h 1582861"/>
              <a:gd name="connsiteX2" fmla="*/ 1785918 w 1785918"/>
              <a:gd name="connsiteY2" fmla="*/ 2027 h 1582861"/>
              <a:gd name="connsiteX3" fmla="*/ 1768059 w 1785918"/>
              <a:gd name="connsiteY3" fmla="*/ 1506210 h 1582861"/>
              <a:gd name="connsiteX4" fmla="*/ 1763808 w 1785918"/>
              <a:gd name="connsiteY4" fmla="*/ 1582861 h 1582861"/>
              <a:gd name="connsiteX5" fmla="*/ 0 w 1785918"/>
              <a:gd name="connsiteY5" fmla="*/ 1573663 h 1582861"/>
              <a:gd name="connsiteX0" fmla="*/ 0 w 1785918"/>
              <a:gd name="connsiteY0" fmla="*/ 1573663 h 1582861"/>
              <a:gd name="connsiteX1" fmla="*/ 16557 w 1785918"/>
              <a:gd name="connsiteY1" fmla="*/ 0 h 1582861"/>
              <a:gd name="connsiteX2" fmla="*/ 1785918 w 1785918"/>
              <a:gd name="connsiteY2" fmla="*/ 2027 h 1582861"/>
              <a:gd name="connsiteX3" fmla="*/ 1768059 w 1785918"/>
              <a:gd name="connsiteY3" fmla="*/ 1506210 h 1582861"/>
              <a:gd name="connsiteX4" fmla="*/ 1763808 w 1785918"/>
              <a:gd name="connsiteY4" fmla="*/ 1582861 h 1582861"/>
              <a:gd name="connsiteX5" fmla="*/ 0 w 1785918"/>
              <a:gd name="connsiteY5" fmla="*/ 1573663 h 1582861"/>
              <a:gd name="connsiteX0" fmla="*/ 0 w 1785918"/>
              <a:gd name="connsiteY0" fmla="*/ 1573663 h 1582861"/>
              <a:gd name="connsiteX1" fmla="*/ 16557 w 1785918"/>
              <a:gd name="connsiteY1" fmla="*/ 0 h 1582861"/>
              <a:gd name="connsiteX2" fmla="*/ 1785918 w 1785918"/>
              <a:gd name="connsiteY2" fmla="*/ 2027 h 1582861"/>
              <a:gd name="connsiteX3" fmla="*/ 1768059 w 1785918"/>
              <a:gd name="connsiteY3" fmla="*/ 1506210 h 1582861"/>
              <a:gd name="connsiteX4" fmla="*/ 1763808 w 1785918"/>
              <a:gd name="connsiteY4" fmla="*/ 1582861 h 1582861"/>
              <a:gd name="connsiteX5" fmla="*/ 0 w 1785918"/>
              <a:gd name="connsiteY5" fmla="*/ 1573663 h 1582861"/>
              <a:gd name="connsiteX0" fmla="*/ 0 w 1785918"/>
              <a:gd name="connsiteY0" fmla="*/ 1573663 h 1582861"/>
              <a:gd name="connsiteX1" fmla="*/ 16557 w 1785918"/>
              <a:gd name="connsiteY1" fmla="*/ 0 h 1582861"/>
              <a:gd name="connsiteX2" fmla="*/ 1785918 w 1785918"/>
              <a:gd name="connsiteY2" fmla="*/ 2027 h 1582861"/>
              <a:gd name="connsiteX3" fmla="*/ 1768059 w 1785918"/>
              <a:gd name="connsiteY3" fmla="*/ 1506210 h 1582861"/>
              <a:gd name="connsiteX4" fmla="*/ 1763808 w 1785918"/>
              <a:gd name="connsiteY4" fmla="*/ 1582861 h 1582861"/>
              <a:gd name="connsiteX5" fmla="*/ 0 w 1785918"/>
              <a:gd name="connsiteY5" fmla="*/ 1573663 h 158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5918" h="1582861">
                <a:moveTo>
                  <a:pt x="0" y="1573663"/>
                </a:moveTo>
                <a:lnTo>
                  <a:pt x="16557" y="0"/>
                </a:lnTo>
                <a:lnTo>
                  <a:pt x="1785918" y="2027"/>
                </a:lnTo>
                <a:lnTo>
                  <a:pt x="1768059" y="1506210"/>
                </a:lnTo>
                <a:lnTo>
                  <a:pt x="1763808" y="1582861"/>
                </a:lnTo>
                <a:lnTo>
                  <a:pt x="0" y="1573663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520716" y="1750914"/>
            <a:ext cx="3408342" cy="3321160"/>
            <a:chOff x="520716" y="1750914"/>
            <a:chExt cx="3408342" cy="332116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377972" y="1750914"/>
              <a:ext cx="1071570" cy="642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i="1" dirty="0"/>
                <a:t>В</a:t>
              </a:r>
              <a:r>
                <a:rPr lang="ru-RU" sz="3600" b="1" i="1" baseline="-25000" dirty="0" smtClean="0"/>
                <a:t>1</a:t>
              </a:r>
              <a:endParaRPr lang="ru-RU" sz="3600" dirty="0"/>
            </a:p>
          </p:txBody>
        </p:sp>
        <p:grpSp>
          <p:nvGrpSpPr>
            <p:cNvPr id="11" name="Группа 48"/>
            <p:cNvGrpSpPr/>
            <p:nvPr/>
          </p:nvGrpSpPr>
          <p:grpSpPr>
            <a:xfrm>
              <a:off x="1064037" y="2252955"/>
              <a:ext cx="2357454" cy="2236798"/>
              <a:chOff x="1000100" y="2692400"/>
              <a:chExt cx="2357454" cy="2236798"/>
            </a:xfrm>
          </p:grpSpPr>
          <p:sp>
            <p:nvSpPr>
              <p:cNvPr id="19" name="AutoShape 3"/>
              <p:cNvSpPr>
                <a:spLocks noChangeArrowheads="1"/>
              </p:cNvSpPr>
              <p:nvPr/>
            </p:nvSpPr>
            <p:spPr bwMode="auto">
              <a:xfrm>
                <a:off x="1016000" y="2692400"/>
                <a:ext cx="2341554" cy="2236798"/>
              </a:xfrm>
              <a:prstGeom prst="cube">
                <a:avLst>
                  <a:gd name="adj" fmla="val 25000"/>
                </a:avLst>
              </a:prstGeom>
              <a:noFill/>
              <a:ln w="28575">
                <a:solidFill>
                  <a:srgbClr val="00206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750861" y="3536157"/>
                <a:ext cx="1642280" cy="794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1571604" y="4357694"/>
                <a:ext cx="1785950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1000100" y="4357694"/>
                <a:ext cx="571504" cy="571504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Прямоугольник 11"/>
            <p:cNvSpPr/>
            <p:nvPr/>
          </p:nvSpPr>
          <p:spPr>
            <a:xfrm>
              <a:off x="520716" y="2503695"/>
              <a:ext cx="82907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baseline="0" dirty="0" smtClean="0"/>
                <a:t>А</a:t>
              </a:r>
              <a:r>
                <a:rPr lang="ru-RU" sz="3600" b="1" i="1" baseline="-25000" dirty="0" smtClean="0"/>
                <a:t>1</a:t>
              </a:r>
              <a:r>
                <a:rPr lang="ru-RU" sz="3600" b="1" i="1" baseline="0" dirty="0" smtClean="0"/>
                <a:t> </a:t>
              </a:r>
              <a:r>
                <a:rPr lang="ru-RU" sz="3600" b="1" baseline="0" dirty="0" smtClean="0"/>
                <a:t> </a:t>
              </a:r>
              <a:endParaRPr lang="ru-RU" sz="3600" b="1" baseline="0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350053" y="1860753"/>
              <a:ext cx="579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С</a:t>
              </a:r>
              <a:r>
                <a:rPr lang="ru-RU" sz="3600" b="1" i="1" baseline="-25000" dirty="0" smtClean="0"/>
                <a:t>1</a:t>
              </a:r>
              <a:endParaRPr lang="ru-RU" sz="36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63971" y="4071942"/>
              <a:ext cx="4651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baseline="0" dirty="0" smtClean="0"/>
                <a:t>А</a:t>
              </a:r>
              <a:endParaRPr lang="ru-RU" sz="36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350053" y="3465426"/>
              <a:ext cx="42351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С</a:t>
              </a:r>
              <a:endParaRPr lang="ru-RU" sz="36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449542" y="4425743"/>
              <a:ext cx="4764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D</a:t>
              </a:r>
              <a:endParaRPr lang="ru-RU" sz="36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220974" y="3571876"/>
              <a:ext cx="44275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В</a:t>
              </a:r>
              <a:endParaRPr lang="ru-RU" sz="3600" dirty="0"/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2449542" y="2247591"/>
              <a:ext cx="642942" cy="681343"/>
              <a:chOff x="2500298" y="2247591"/>
              <a:chExt cx="642942" cy="681343"/>
            </a:xfrm>
          </p:grpSpPr>
          <p:sp>
            <p:nvSpPr>
              <p:cNvPr id="26" name="Овал 25"/>
              <p:cNvSpPr/>
              <p:nvPr/>
            </p:nvSpPr>
            <p:spPr>
              <a:xfrm>
                <a:off x="2836806" y="2786058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2500298" y="2247591"/>
                <a:ext cx="64294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i="1" dirty="0"/>
                  <a:t>Р</a:t>
                </a:r>
                <a:endParaRPr lang="ru-RU" sz="3600" dirty="0"/>
              </a:p>
            </p:txBody>
          </p:sp>
        </p:grpSp>
      </p:grpSp>
      <p:cxnSp>
        <p:nvCxnSpPr>
          <p:cNvPr id="36" name="Прямая соединительная линия 35"/>
          <p:cNvCxnSpPr/>
          <p:nvPr/>
        </p:nvCxnSpPr>
        <p:spPr>
          <a:xfrm rot="5400000">
            <a:off x="607191" y="2964653"/>
            <a:ext cx="3857652" cy="150019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1500166" y="3214686"/>
            <a:ext cx="3000396" cy="57150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Группа 60"/>
          <p:cNvGrpSpPr/>
          <p:nvPr/>
        </p:nvGrpSpPr>
        <p:grpSpPr>
          <a:xfrm>
            <a:off x="1571604" y="4000504"/>
            <a:ext cx="2143140" cy="785818"/>
            <a:chOff x="1571604" y="4000504"/>
            <a:chExt cx="2143140" cy="785818"/>
          </a:xfrm>
        </p:grpSpPr>
        <p:cxnSp>
          <p:nvCxnSpPr>
            <p:cNvPr id="49" name="Прямая соединительная линия 48"/>
            <p:cNvCxnSpPr>
              <a:stCxn id="23" idx="6"/>
            </p:cNvCxnSpPr>
            <p:nvPr/>
          </p:nvCxnSpPr>
          <p:spPr>
            <a:xfrm flipV="1">
              <a:off x="2285984" y="4214818"/>
              <a:ext cx="857256" cy="285752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23" idx="6"/>
            </p:cNvCxnSpPr>
            <p:nvPr/>
          </p:nvCxnSpPr>
          <p:spPr>
            <a:xfrm flipH="1">
              <a:off x="1571604" y="4500570"/>
              <a:ext cx="714380" cy="28575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V="1">
              <a:off x="3143240" y="4000504"/>
              <a:ext cx="571504" cy="21431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3071802" y="4143380"/>
            <a:ext cx="589529" cy="646331"/>
            <a:chOff x="3071802" y="4143380"/>
            <a:chExt cx="589529" cy="646331"/>
          </a:xfrm>
        </p:grpSpPr>
        <p:sp>
          <p:nvSpPr>
            <p:cNvPr id="25" name="Овал 24"/>
            <p:cNvSpPr/>
            <p:nvPr/>
          </p:nvSpPr>
          <p:spPr>
            <a:xfrm>
              <a:off x="3071802" y="414338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143240" y="4143380"/>
              <a:ext cx="51809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>
                  <a:latin typeface="Arial"/>
                  <a:cs typeface="Arial"/>
                </a:rPr>
                <a:t>N</a:t>
              </a:r>
              <a:endParaRPr lang="ru-RU" sz="36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643042" y="4429132"/>
            <a:ext cx="642942" cy="785818"/>
            <a:chOff x="1643042" y="4429132"/>
            <a:chExt cx="642942" cy="785818"/>
          </a:xfrm>
        </p:grpSpPr>
        <p:sp>
          <p:nvSpPr>
            <p:cNvPr id="23" name="Овал 22"/>
            <p:cNvSpPr/>
            <p:nvPr/>
          </p:nvSpPr>
          <p:spPr>
            <a:xfrm>
              <a:off x="2143108" y="442913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643042" y="4568619"/>
              <a:ext cx="58862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М</a:t>
              </a:r>
              <a:endParaRPr lang="ru-RU" sz="3600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4786314" y="2071678"/>
            <a:ext cx="385765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∆М</a:t>
            </a:r>
            <a:r>
              <a:rPr lang="en-US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Р- искомое сечение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47" grpId="0" animBg="1"/>
      <p:bldP spid="47" grpId="1" animBg="1"/>
      <p:bldP spid="41" grpId="0" animBg="1"/>
      <p:bldP spid="41" grpId="1" animBg="1"/>
      <p:bldP spid="34" grpId="0" animBg="1"/>
      <p:bldP spid="34" grpId="1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Широкий диагональный 1"/>
          <p:cNvSpPr>
            <a:spLocks noChangeArrowheads="1"/>
          </p:cNvSpPr>
          <p:nvPr/>
        </p:nvSpPr>
        <p:spPr bwMode="auto">
          <a:xfrm>
            <a:off x="752451" y="2509842"/>
            <a:ext cx="2000250" cy="1962150"/>
          </a:xfrm>
          <a:custGeom>
            <a:avLst/>
            <a:gdLst>
              <a:gd name="connsiteX0" fmla="*/ 0 w 1076325"/>
              <a:gd name="connsiteY0" fmla="*/ 828675 h 828675"/>
              <a:gd name="connsiteX1" fmla="*/ 269079 w 1076325"/>
              <a:gd name="connsiteY1" fmla="*/ 0 h 828675"/>
              <a:gd name="connsiteX2" fmla="*/ 1076325 w 1076325"/>
              <a:gd name="connsiteY2" fmla="*/ 0 h 828675"/>
              <a:gd name="connsiteX3" fmla="*/ 807246 w 1076325"/>
              <a:gd name="connsiteY3" fmla="*/ 828675 h 828675"/>
              <a:gd name="connsiteX4" fmla="*/ 0 w 1076325"/>
              <a:gd name="connsiteY4" fmla="*/ 828675 h 828675"/>
              <a:gd name="connsiteX0" fmla="*/ 159546 w 1235871"/>
              <a:gd name="connsiteY0" fmla="*/ 1552575 h 1552575"/>
              <a:gd name="connsiteX1" fmla="*/ 0 w 1235871"/>
              <a:gd name="connsiteY1" fmla="*/ 0 h 1552575"/>
              <a:gd name="connsiteX2" fmla="*/ 1235871 w 1235871"/>
              <a:gd name="connsiteY2" fmla="*/ 723900 h 1552575"/>
              <a:gd name="connsiteX3" fmla="*/ 966792 w 1235871"/>
              <a:gd name="connsiteY3" fmla="*/ 1552575 h 1552575"/>
              <a:gd name="connsiteX4" fmla="*/ 159546 w 1235871"/>
              <a:gd name="connsiteY4" fmla="*/ 1552575 h 1552575"/>
              <a:gd name="connsiteX0" fmla="*/ 0 w 1466850"/>
              <a:gd name="connsiteY0" fmla="*/ 1933575 h 1933575"/>
              <a:gd name="connsiteX1" fmla="*/ 230979 w 1466850"/>
              <a:gd name="connsiteY1" fmla="*/ 0 h 1933575"/>
              <a:gd name="connsiteX2" fmla="*/ 1466850 w 1466850"/>
              <a:gd name="connsiteY2" fmla="*/ 723900 h 1933575"/>
              <a:gd name="connsiteX3" fmla="*/ 1197771 w 1466850"/>
              <a:gd name="connsiteY3" fmla="*/ 1552575 h 1933575"/>
              <a:gd name="connsiteX4" fmla="*/ 0 w 1466850"/>
              <a:gd name="connsiteY4" fmla="*/ 1933575 h 1933575"/>
              <a:gd name="connsiteX0" fmla="*/ 0 w 2000250"/>
              <a:gd name="connsiteY0" fmla="*/ 1943100 h 1943100"/>
              <a:gd name="connsiteX1" fmla="*/ 230979 w 2000250"/>
              <a:gd name="connsiteY1" fmla="*/ 9525 h 1943100"/>
              <a:gd name="connsiteX2" fmla="*/ 2000250 w 2000250"/>
              <a:gd name="connsiteY2" fmla="*/ 0 h 1943100"/>
              <a:gd name="connsiteX3" fmla="*/ 1197771 w 2000250"/>
              <a:gd name="connsiteY3" fmla="*/ 1562100 h 1943100"/>
              <a:gd name="connsiteX4" fmla="*/ 0 w 2000250"/>
              <a:gd name="connsiteY4" fmla="*/ 1943100 h 1943100"/>
              <a:gd name="connsiteX0" fmla="*/ 0 w 2000250"/>
              <a:gd name="connsiteY0" fmla="*/ 1943100 h 1962150"/>
              <a:gd name="connsiteX1" fmla="*/ 230979 w 2000250"/>
              <a:gd name="connsiteY1" fmla="*/ 9525 h 1962150"/>
              <a:gd name="connsiteX2" fmla="*/ 2000250 w 2000250"/>
              <a:gd name="connsiteY2" fmla="*/ 0 h 1962150"/>
              <a:gd name="connsiteX3" fmla="*/ 1731171 w 2000250"/>
              <a:gd name="connsiteY3" fmla="*/ 1962150 h 1962150"/>
              <a:gd name="connsiteX4" fmla="*/ 0 w 2000250"/>
              <a:gd name="connsiteY4" fmla="*/ 1943100 h 196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0250" h="1962150">
                <a:moveTo>
                  <a:pt x="0" y="1943100"/>
                </a:moveTo>
                <a:lnTo>
                  <a:pt x="230979" y="9525"/>
                </a:lnTo>
                <a:lnTo>
                  <a:pt x="2000250" y="0"/>
                </a:lnTo>
                <a:lnTo>
                  <a:pt x="1731171" y="1962150"/>
                </a:lnTo>
                <a:lnTo>
                  <a:pt x="0" y="1943100"/>
                </a:lnTo>
                <a:close/>
              </a:path>
            </a:pathLst>
          </a:custGeom>
          <a:pattFill prst="wdDnDiag">
            <a:fgClr>
              <a:srgbClr val="00FF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42844" y="1750914"/>
            <a:ext cx="3408342" cy="3321160"/>
            <a:chOff x="520716" y="1750914"/>
            <a:chExt cx="3408342" cy="332116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377972" y="1750914"/>
              <a:ext cx="1071570" cy="642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i="1" dirty="0"/>
                <a:t>В</a:t>
              </a:r>
              <a:r>
                <a:rPr lang="ru-RU" sz="3600" b="1" i="1" baseline="-25000" dirty="0" smtClean="0"/>
                <a:t>1</a:t>
              </a:r>
              <a:endParaRPr lang="ru-RU" sz="3600" dirty="0"/>
            </a:p>
          </p:txBody>
        </p:sp>
        <p:grpSp>
          <p:nvGrpSpPr>
            <p:cNvPr id="5" name="Группа 48"/>
            <p:cNvGrpSpPr/>
            <p:nvPr/>
          </p:nvGrpSpPr>
          <p:grpSpPr>
            <a:xfrm>
              <a:off x="1064037" y="2252955"/>
              <a:ext cx="2357454" cy="2236798"/>
              <a:chOff x="1000100" y="2692400"/>
              <a:chExt cx="2357454" cy="2236798"/>
            </a:xfrm>
          </p:grpSpPr>
          <p:sp>
            <p:nvSpPr>
              <p:cNvPr id="15" name="AutoShape 3"/>
              <p:cNvSpPr>
                <a:spLocks noChangeArrowheads="1"/>
              </p:cNvSpPr>
              <p:nvPr/>
            </p:nvSpPr>
            <p:spPr bwMode="auto">
              <a:xfrm>
                <a:off x="1016000" y="2692400"/>
                <a:ext cx="2341554" cy="2236798"/>
              </a:xfrm>
              <a:prstGeom prst="cube">
                <a:avLst>
                  <a:gd name="adj" fmla="val 25000"/>
                </a:avLst>
              </a:prstGeom>
              <a:noFill/>
              <a:ln w="28575">
                <a:solidFill>
                  <a:srgbClr val="00206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>
                <a:off x="750861" y="3536157"/>
                <a:ext cx="1642280" cy="794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1571604" y="4357694"/>
                <a:ext cx="1785950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>
                <a:off x="1000100" y="4357694"/>
                <a:ext cx="571504" cy="571504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Прямоугольник 5"/>
            <p:cNvSpPr/>
            <p:nvPr/>
          </p:nvSpPr>
          <p:spPr>
            <a:xfrm>
              <a:off x="520716" y="2503695"/>
              <a:ext cx="82907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baseline="0" dirty="0" smtClean="0"/>
                <a:t>А</a:t>
              </a:r>
              <a:r>
                <a:rPr lang="ru-RU" sz="3600" b="1" i="1" baseline="-25000" dirty="0" smtClean="0"/>
                <a:t>1</a:t>
              </a:r>
              <a:r>
                <a:rPr lang="ru-RU" sz="3600" b="1" i="1" baseline="0" dirty="0" smtClean="0"/>
                <a:t> </a:t>
              </a:r>
              <a:r>
                <a:rPr lang="ru-RU" sz="3600" b="1" baseline="0" dirty="0" smtClean="0"/>
                <a:t> </a:t>
              </a:r>
              <a:endParaRPr lang="ru-RU" sz="3600" b="1" baseline="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350053" y="1860753"/>
              <a:ext cx="579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С</a:t>
              </a:r>
              <a:r>
                <a:rPr lang="ru-RU" sz="3600" b="1" i="1" baseline="-25000" dirty="0" smtClean="0"/>
                <a:t>1</a:t>
              </a:r>
              <a:endParaRPr lang="ru-RU" sz="36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63971" y="4071942"/>
              <a:ext cx="42992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Р</a:t>
              </a:r>
              <a:endParaRPr lang="ru-RU" sz="36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350053" y="3465426"/>
              <a:ext cx="42351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С</a:t>
              </a:r>
              <a:endParaRPr lang="ru-RU" sz="360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449542" y="4425743"/>
              <a:ext cx="4764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D</a:t>
              </a:r>
              <a:endParaRPr lang="ru-RU" sz="360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220974" y="3571876"/>
              <a:ext cx="44275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В</a:t>
              </a:r>
              <a:endParaRPr lang="ru-RU" sz="36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808309" y="2629911"/>
              <a:ext cx="62068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Arial"/>
                  <a:cs typeface="Arial"/>
                </a:rPr>
                <a:t>D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</p:grpSp>
      <p:cxnSp>
        <p:nvCxnSpPr>
          <p:cNvPr id="28" name="Прямая соединительная линия 27"/>
          <p:cNvCxnSpPr/>
          <p:nvPr/>
        </p:nvCxnSpPr>
        <p:spPr>
          <a:xfrm>
            <a:off x="1071538" y="2285992"/>
            <a:ext cx="214314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85786" y="2571744"/>
            <a:ext cx="214314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786050" y="2285992"/>
            <a:ext cx="214314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500298" y="2571744"/>
            <a:ext cx="214314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олилиния 45"/>
          <p:cNvSpPr/>
          <p:nvPr/>
        </p:nvSpPr>
        <p:spPr>
          <a:xfrm>
            <a:off x="714316" y="2252629"/>
            <a:ext cx="2309829" cy="533404"/>
          </a:xfrm>
          <a:custGeom>
            <a:avLst/>
            <a:gdLst>
              <a:gd name="connsiteX0" fmla="*/ 0 w 928694"/>
              <a:gd name="connsiteY0" fmla="*/ 785818 h 785818"/>
              <a:gd name="connsiteX1" fmla="*/ 196455 w 928694"/>
              <a:gd name="connsiteY1" fmla="*/ 0 h 785818"/>
              <a:gd name="connsiteX2" fmla="*/ 928694 w 928694"/>
              <a:gd name="connsiteY2" fmla="*/ 0 h 785818"/>
              <a:gd name="connsiteX3" fmla="*/ 732240 w 928694"/>
              <a:gd name="connsiteY3" fmla="*/ 785818 h 785818"/>
              <a:gd name="connsiteX4" fmla="*/ 0 w 928694"/>
              <a:gd name="connsiteY4" fmla="*/ 785818 h 785818"/>
              <a:gd name="connsiteX0" fmla="*/ 0 w 928694"/>
              <a:gd name="connsiteY0" fmla="*/ 1238255 h 1238255"/>
              <a:gd name="connsiteX1" fmla="*/ 196455 w 928694"/>
              <a:gd name="connsiteY1" fmla="*/ 0 h 1238255"/>
              <a:gd name="connsiteX2" fmla="*/ 928694 w 928694"/>
              <a:gd name="connsiteY2" fmla="*/ 452437 h 1238255"/>
              <a:gd name="connsiteX3" fmla="*/ 732240 w 928694"/>
              <a:gd name="connsiteY3" fmla="*/ 1238255 h 1238255"/>
              <a:gd name="connsiteX4" fmla="*/ 0 w 928694"/>
              <a:gd name="connsiteY4" fmla="*/ 1238255 h 1238255"/>
              <a:gd name="connsiteX0" fmla="*/ 0 w 1285916"/>
              <a:gd name="connsiteY0" fmla="*/ 523851 h 1238255"/>
              <a:gd name="connsiteX1" fmla="*/ 553677 w 1285916"/>
              <a:gd name="connsiteY1" fmla="*/ 0 h 1238255"/>
              <a:gd name="connsiteX2" fmla="*/ 1285916 w 1285916"/>
              <a:gd name="connsiteY2" fmla="*/ 452437 h 1238255"/>
              <a:gd name="connsiteX3" fmla="*/ 1089462 w 1285916"/>
              <a:gd name="connsiteY3" fmla="*/ 1238255 h 1238255"/>
              <a:gd name="connsiteX4" fmla="*/ 0 w 1285916"/>
              <a:gd name="connsiteY4" fmla="*/ 523851 h 1238255"/>
              <a:gd name="connsiteX0" fmla="*/ 0 w 2286016"/>
              <a:gd name="connsiteY0" fmla="*/ 571504 h 1285908"/>
              <a:gd name="connsiteX1" fmla="*/ 553677 w 2286016"/>
              <a:gd name="connsiteY1" fmla="*/ 47653 h 1285908"/>
              <a:gd name="connsiteX2" fmla="*/ 2286016 w 2286016"/>
              <a:gd name="connsiteY2" fmla="*/ 0 h 1285908"/>
              <a:gd name="connsiteX3" fmla="*/ 1089462 w 2286016"/>
              <a:gd name="connsiteY3" fmla="*/ 1285908 h 1285908"/>
              <a:gd name="connsiteX4" fmla="*/ 0 w 2286016"/>
              <a:gd name="connsiteY4" fmla="*/ 571504 h 1285908"/>
              <a:gd name="connsiteX0" fmla="*/ 0 w 2286016"/>
              <a:gd name="connsiteY0" fmla="*/ 571504 h 571504"/>
              <a:gd name="connsiteX1" fmla="*/ 553677 w 2286016"/>
              <a:gd name="connsiteY1" fmla="*/ 47653 h 571504"/>
              <a:gd name="connsiteX2" fmla="*/ 2286016 w 2286016"/>
              <a:gd name="connsiteY2" fmla="*/ 0 h 571504"/>
              <a:gd name="connsiteX3" fmla="*/ 1803810 w 2286016"/>
              <a:gd name="connsiteY3" fmla="*/ 571504 h 571504"/>
              <a:gd name="connsiteX4" fmla="*/ 0 w 2286016"/>
              <a:gd name="connsiteY4" fmla="*/ 571504 h 571504"/>
              <a:gd name="connsiteX0" fmla="*/ 0 w 2309829"/>
              <a:gd name="connsiteY0" fmla="*/ 533404 h 533404"/>
              <a:gd name="connsiteX1" fmla="*/ 553677 w 2309829"/>
              <a:gd name="connsiteY1" fmla="*/ 9553 h 533404"/>
              <a:gd name="connsiteX2" fmla="*/ 2309829 w 2309829"/>
              <a:gd name="connsiteY2" fmla="*/ 0 h 533404"/>
              <a:gd name="connsiteX3" fmla="*/ 1803810 w 2309829"/>
              <a:gd name="connsiteY3" fmla="*/ 533404 h 533404"/>
              <a:gd name="connsiteX4" fmla="*/ 0 w 2309829"/>
              <a:gd name="connsiteY4" fmla="*/ 533404 h 53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9829" h="533404">
                <a:moveTo>
                  <a:pt x="0" y="533404"/>
                </a:moveTo>
                <a:lnTo>
                  <a:pt x="553677" y="9553"/>
                </a:lnTo>
                <a:lnTo>
                  <a:pt x="2309829" y="0"/>
                </a:lnTo>
                <a:lnTo>
                  <a:pt x="1803810" y="533404"/>
                </a:lnTo>
                <a:lnTo>
                  <a:pt x="0" y="533404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357158" y="2500306"/>
            <a:ext cx="3286148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2267959" y="2068289"/>
            <a:ext cx="589529" cy="646331"/>
            <a:chOff x="2267959" y="2068289"/>
            <a:chExt cx="589529" cy="646331"/>
          </a:xfrm>
        </p:grpSpPr>
        <p:sp>
          <p:nvSpPr>
            <p:cNvPr id="21" name="Овал 20"/>
            <p:cNvSpPr/>
            <p:nvPr/>
          </p:nvSpPr>
          <p:spPr>
            <a:xfrm>
              <a:off x="2714612" y="242886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267959" y="2068289"/>
              <a:ext cx="51809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>
                  <a:latin typeface="Arial"/>
                  <a:cs typeface="Arial"/>
                </a:rPr>
                <a:t>N</a:t>
              </a:r>
              <a:endParaRPr lang="ru-RU" sz="3600" dirty="0"/>
            </a:p>
          </p:txBody>
        </p:sp>
      </p:grpSp>
      <p:sp>
        <p:nvSpPr>
          <p:cNvPr id="50" name="Полилиния 49"/>
          <p:cNvSpPr/>
          <p:nvPr/>
        </p:nvSpPr>
        <p:spPr>
          <a:xfrm rot="20309191">
            <a:off x="350829" y="2423891"/>
            <a:ext cx="1318308" cy="1797478"/>
          </a:xfrm>
          <a:custGeom>
            <a:avLst/>
            <a:gdLst>
              <a:gd name="connsiteX0" fmla="*/ 0 w 642942"/>
              <a:gd name="connsiteY0" fmla="*/ 642942 h 642942"/>
              <a:gd name="connsiteX1" fmla="*/ 160736 w 642942"/>
              <a:gd name="connsiteY1" fmla="*/ 0 h 642942"/>
              <a:gd name="connsiteX2" fmla="*/ 642942 w 642942"/>
              <a:gd name="connsiteY2" fmla="*/ 0 h 642942"/>
              <a:gd name="connsiteX3" fmla="*/ 482207 w 642942"/>
              <a:gd name="connsiteY3" fmla="*/ 642942 h 642942"/>
              <a:gd name="connsiteX4" fmla="*/ 0 w 642942"/>
              <a:gd name="connsiteY4" fmla="*/ 642942 h 642942"/>
              <a:gd name="connsiteX0" fmla="*/ 0 w 862217"/>
              <a:gd name="connsiteY0" fmla="*/ 1445472 h 1445472"/>
              <a:gd name="connsiteX1" fmla="*/ 160736 w 862217"/>
              <a:gd name="connsiteY1" fmla="*/ 802530 h 1445472"/>
              <a:gd name="connsiteX2" fmla="*/ 862217 w 862217"/>
              <a:gd name="connsiteY2" fmla="*/ 0 h 1445472"/>
              <a:gd name="connsiteX3" fmla="*/ 482207 w 862217"/>
              <a:gd name="connsiteY3" fmla="*/ 1445472 h 1445472"/>
              <a:gd name="connsiteX4" fmla="*/ 0 w 862217"/>
              <a:gd name="connsiteY4" fmla="*/ 1445472 h 1445472"/>
              <a:gd name="connsiteX0" fmla="*/ 0 w 862217"/>
              <a:gd name="connsiteY0" fmla="*/ 1445472 h 1445472"/>
              <a:gd name="connsiteX1" fmla="*/ 94232 w 862217"/>
              <a:gd name="connsiteY1" fmla="*/ 320054 h 1445472"/>
              <a:gd name="connsiteX2" fmla="*/ 862217 w 862217"/>
              <a:gd name="connsiteY2" fmla="*/ 0 h 1445472"/>
              <a:gd name="connsiteX3" fmla="*/ 482207 w 862217"/>
              <a:gd name="connsiteY3" fmla="*/ 1445472 h 1445472"/>
              <a:gd name="connsiteX4" fmla="*/ 0 w 862217"/>
              <a:gd name="connsiteY4" fmla="*/ 1445472 h 1445472"/>
              <a:gd name="connsiteX0" fmla="*/ 0 w 862217"/>
              <a:gd name="connsiteY0" fmla="*/ 1445472 h 1540615"/>
              <a:gd name="connsiteX1" fmla="*/ 94232 w 862217"/>
              <a:gd name="connsiteY1" fmla="*/ 320054 h 1540615"/>
              <a:gd name="connsiteX2" fmla="*/ 862217 w 862217"/>
              <a:gd name="connsiteY2" fmla="*/ 0 h 1540615"/>
              <a:gd name="connsiteX3" fmla="*/ 204105 w 862217"/>
              <a:gd name="connsiteY3" fmla="*/ 1540615 h 1540615"/>
              <a:gd name="connsiteX4" fmla="*/ 0 w 862217"/>
              <a:gd name="connsiteY4" fmla="*/ 1445472 h 1540615"/>
              <a:gd name="connsiteX0" fmla="*/ 0 w 1318308"/>
              <a:gd name="connsiteY0" fmla="*/ 1797478 h 1797478"/>
              <a:gd name="connsiteX1" fmla="*/ 550323 w 1318308"/>
              <a:gd name="connsiteY1" fmla="*/ 320054 h 1797478"/>
              <a:gd name="connsiteX2" fmla="*/ 1318308 w 1318308"/>
              <a:gd name="connsiteY2" fmla="*/ 0 h 1797478"/>
              <a:gd name="connsiteX3" fmla="*/ 660196 w 1318308"/>
              <a:gd name="connsiteY3" fmla="*/ 1540615 h 1797478"/>
              <a:gd name="connsiteX4" fmla="*/ 0 w 1318308"/>
              <a:gd name="connsiteY4" fmla="*/ 1797478 h 179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8308" h="1797478">
                <a:moveTo>
                  <a:pt x="0" y="1797478"/>
                </a:moveTo>
                <a:lnTo>
                  <a:pt x="550323" y="320054"/>
                </a:lnTo>
                <a:lnTo>
                  <a:pt x="1318308" y="0"/>
                </a:lnTo>
                <a:lnTo>
                  <a:pt x="660196" y="1540615"/>
                </a:lnTo>
                <a:lnTo>
                  <a:pt x="0" y="1797478"/>
                </a:lnTo>
                <a:close/>
              </a:path>
            </a:pathLst>
          </a:custGeom>
          <a:solidFill>
            <a:srgbClr val="FF0000">
              <a:alpha val="46000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3" name="Группа 62"/>
          <p:cNvGrpSpPr/>
          <p:nvPr/>
        </p:nvGrpSpPr>
        <p:grpSpPr>
          <a:xfrm>
            <a:off x="642910" y="1643050"/>
            <a:ext cx="357190" cy="4071966"/>
            <a:chOff x="642910" y="1571612"/>
            <a:chExt cx="357190" cy="4071966"/>
          </a:xfrm>
        </p:grpSpPr>
        <p:cxnSp>
          <p:nvCxnSpPr>
            <p:cNvPr id="52" name="Прямая соединительная линия 51"/>
            <p:cNvCxnSpPr>
              <a:stCxn id="13" idx="1"/>
              <a:endCxn id="22" idx="7"/>
            </p:cNvCxnSpPr>
            <p:nvPr/>
          </p:nvCxnSpPr>
          <p:spPr>
            <a:xfrm rot="16200000" flipH="1" flipV="1">
              <a:off x="-107189" y="3321843"/>
              <a:ext cx="1928826" cy="184724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stCxn id="50" idx="0"/>
            </p:cNvCxnSpPr>
            <p:nvPr/>
          </p:nvCxnSpPr>
          <p:spPr>
            <a:xfrm flipH="1">
              <a:off x="642910" y="4400480"/>
              <a:ext cx="83427" cy="124309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13" idx="1"/>
            </p:cNvCxnSpPr>
            <p:nvPr/>
          </p:nvCxnSpPr>
          <p:spPr>
            <a:xfrm rot="5400000" flipH="1" flipV="1">
              <a:off x="535753" y="1985445"/>
              <a:ext cx="878180" cy="5051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Овал 21"/>
            <p:cNvSpPr/>
            <p:nvPr/>
          </p:nvSpPr>
          <p:spPr>
            <a:xfrm>
              <a:off x="642910" y="435769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648000" y="1656000"/>
            <a:ext cx="360000" cy="4032000"/>
            <a:chOff x="642910" y="1571612"/>
            <a:chExt cx="357190" cy="4071966"/>
          </a:xfrm>
        </p:grpSpPr>
        <p:cxnSp>
          <p:nvCxnSpPr>
            <p:cNvPr id="65" name="Прямая соединительная линия 64"/>
            <p:cNvCxnSpPr>
              <a:endCxn id="68" idx="7"/>
            </p:cNvCxnSpPr>
            <p:nvPr/>
          </p:nvCxnSpPr>
          <p:spPr>
            <a:xfrm rot="16200000" flipH="1" flipV="1">
              <a:off x="-107189" y="3321843"/>
              <a:ext cx="1928826" cy="184724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H="1">
              <a:off x="642910" y="4400480"/>
              <a:ext cx="83427" cy="124309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5400000" flipH="1" flipV="1">
              <a:off x="546283" y="1976465"/>
              <a:ext cx="858670" cy="4896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Овал 67"/>
            <p:cNvSpPr/>
            <p:nvPr/>
          </p:nvSpPr>
          <p:spPr>
            <a:xfrm>
              <a:off x="642910" y="435769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42844" y="2000240"/>
            <a:ext cx="928694" cy="646331"/>
            <a:chOff x="142844" y="2000240"/>
            <a:chExt cx="928694" cy="646331"/>
          </a:xfrm>
        </p:grpSpPr>
        <p:sp>
          <p:nvSpPr>
            <p:cNvPr id="13" name="Овал 12"/>
            <p:cNvSpPr/>
            <p:nvPr/>
          </p:nvSpPr>
          <p:spPr>
            <a:xfrm>
              <a:off x="928662" y="242886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42844" y="2000240"/>
              <a:ext cx="58862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М</a:t>
              </a:r>
              <a:endParaRPr lang="ru-RU" sz="3600" dirty="0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4786314" y="2071678"/>
            <a:ext cx="385765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Четырехугольник М</a:t>
            </a:r>
            <a:r>
              <a:rPr lang="en-US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Р- 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искомое сечение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0092 L 0.19774 -0.0039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2" grpId="0"/>
      <p:bldP spid="46" grpId="0" animBg="1"/>
      <p:bldP spid="46" grpId="1" animBg="1"/>
      <p:bldP spid="50" grpId="0" animBg="1"/>
      <p:bldP spid="5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70%"/>
          <p:cNvSpPr>
            <a:spLocks noChangeArrowheads="1"/>
          </p:cNvSpPr>
          <p:nvPr/>
        </p:nvSpPr>
        <p:spPr bwMode="auto">
          <a:xfrm>
            <a:off x="1938296" y="2252623"/>
            <a:ext cx="1562142" cy="1247791"/>
          </a:xfrm>
          <a:custGeom>
            <a:avLst/>
            <a:gdLst>
              <a:gd name="connsiteX0" fmla="*/ 0 w 704846"/>
              <a:gd name="connsiteY0" fmla="*/ 604849 h 604849"/>
              <a:gd name="connsiteX1" fmla="*/ 161797 w 704846"/>
              <a:gd name="connsiteY1" fmla="*/ 0 h 604849"/>
              <a:gd name="connsiteX2" fmla="*/ 704846 w 704846"/>
              <a:gd name="connsiteY2" fmla="*/ 0 h 604849"/>
              <a:gd name="connsiteX3" fmla="*/ 543049 w 704846"/>
              <a:gd name="connsiteY3" fmla="*/ 604849 h 604849"/>
              <a:gd name="connsiteX4" fmla="*/ 0 w 704846"/>
              <a:gd name="connsiteY4" fmla="*/ 604849 h 604849"/>
              <a:gd name="connsiteX0" fmla="*/ 0 w 704846"/>
              <a:gd name="connsiteY0" fmla="*/ 962063 h 962063"/>
              <a:gd name="connsiteX1" fmla="*/ 447517 w 704846"/>
              <a:gd name="connsiteY1" fmla="*/ 0 h 962063"/>
              <a:gd name="connsiteX2" fmla="*/ 704846 w 704846"/>
              <a:gd name="connsiteY2" fmla="*/ 357214 h 962063"/>
              <a:gd name="connsiteX3" fmla="*/ 543049 w 704846"/>
              <a:gd name="connsiteY3" fmla="*/ 962063 h 962063"/>
              <a:gd name="connsiteX4" fmla="*/ 0 w 704846"/>
              <a:gd name="connsiteY4" fmla="*/ 962063 h 962063"/>
              <a:gd name="connsiteX0" fmla="*/ 0 w 1276382"/>
              <a:gd name="connsiteY0" fmla="*/ 676287 h 962063"/>
              <a:gd name="connsiteX1" fmla="*/ 1019053 w 1276382"/>
              <a:gd name="connsiteY1" fmla="*/ 0 h 962063"/>
              <a:gd name="connsiteX2" fmla="*/ 1276382 w 1276382"/>
              <a:gd name="connsiteY2" fmla="*/ 357214 h 962063"/>
              <a:gd name="connsiteX3" fmla="*/ 1114585 w 1276382"/>
              <a:gd name="connsiteY3" fmla="*/ 962063 h 962063"/>
              <a:gd name="connsiteX4" fmla="*/ 0 w 1276382"/>
              <a:gd name="connsiteY4" fmla="*/ 676287 h 962063"/>
              <a:gd name="connsiteX0" fmla="*/ 0 w 1276382"/>
              <a:gd name="connsiteY0" fmla="*/ 676287 h 1247791"/>
              <a:gd name="connsiteX1" fmla="*/ 1019053 w 1276382"/>
              <a:gd name="connsiteY1" fmla="*/ 0 h 1247791"/>
              <a:gd name="connsiteX2" fmla="*/ 1276382 w 1276382"/>
              <a:gd name="connsiteY2" fmla="*/ 357214 h 1247791"/>
              <a:gd name="connsiteX3" fmla="*/ 1114585 w 1276382"/>
              <a:gd name="connsiteY3" fmla="*/ 1247791 h 1247791"/>
              <a:gd name="connsiteX4" fmla="*/ 0 w 1276382"/>
              <a:gd name="connsiteY4" fmla="*/ 676287 h 1247791"/>
              <a:gd name="connsiteX0" fmla="*/ 0 w 1562102"/>
              <a:gd name="connsiteY0" fmla="*/ 676287 h 1247791"/>
              <a:gd name="connsiteX1" fmla="*/ 1019053 w 1562102"/>
              <a:gd name="connsiteY1" fmla="*/ 0 h 1247791"/>
              <a:gd name="connsiteX2" fmla="*/ 1562102 w 1562102"/>
              <a:gd name="connsiteY2" fmla="*/ 214314 h 1247791"/>
              <a:gd name="connsiteX3" fmla="*/ 1114585 w 1562102"/>
              <a:gd name="connsiteY3" fmla="*/ 1247791 h 1247791"/>
              <a:gd name="connsiteX4" fmla="*/ 0 w 1562102"/>
              <a:gd name="connsiteY4" fmla="*/ 676287 h 1247791"/>
              <a:gd name="connsiteX0" fmla="*/ 0 w 1562142"/>
              <a:gd name="connsiteY0" fmla="*/ 676287 h 1247791"/>
              <a:gd name="connsiteX1" fmla="*/ 1019053 w 1562142"/>
              <a:gd name="connsiteY1" fmla="*/ 0 h 1247791"/>
              <a:gd name="connsiteX2" fmla="*/ 1562102 w 1562142"/>
              <a:gd name="connsiteY2" fmla="*/ 214314 h 1247791"/>
              <a:gd name="connsiteX3" fmla="*/ 1562142 w 1562142"/>
              <a:gd name="connsiteY3" fmla="*/ 228640 h 1247791"/>
              <a:gd name="connsiteX4" fmla="*/ 1114585 w 1562142"/>
              <a:gd name="connsiteY4" fmla="*/ 1247791 h 1247791"/>
              <a:gd name="connsiteX5" fmla="*/ 0 w 1562142"/>
              <a:gd name="connsiteY5" fmla="*/ 676287 h 124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2142" h="1247791">
                <a:moveTo>
                  <a:pt x="0" y="676287"/>
                </a:moveTo>
                <a:lnTo>
                  <a:pt x="1019053" y="0"/>
                </a:lnTo>
                <a:lnTo>
                  <a:pt x="1562102" y="214314"/>
                </a:lnTo>
                <a:cubicBezTo>
                  <a:pt x="1562115" y="219089"/>
                  <a:pt x="1562129" y="223865"/>
                  <a:pt x="1562142" y="228640"/>
                </a:cubicBezTo>
                <a:lnTo>
                  <a:pt x="1114585" y="1247791"/>
                </a:lnTo>
                <a:lnTo>
                  <a:pt x="0" y="676287"/>
                </a:lnTo>
                <a:close/>
              </a:path>
            </a:pathLst>
          </a:custGeom>
          <a:pattFill prst="pct70">
            <a:fgClr>
              <a:srgbClr val="FF00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 rot="19515096">
            <a:off x="2630006" y="2555943"/>
            <a:ext cx="1340820" cy="1223966"/>
          </a:xfrm>
          <a:custGeom>
            <a:avLst/>
            <a:gdLst>
              <a:gd name="connsiteX0" fmla="*/ 0 w 501835"/>
              <a:gd name="connsiteY0" fmla="*/ 347430 h 347430"/>
              <a:gd name="connsiteX1" fmla="*/ 86858 w 501835"/>
              <a:gd name="connsiteY1" fmla="*/ 0 h 347430"/>
              <a:gd name="connsiteX2" fmla="*/ 501835 w 501835"/>
              <a:gd name="connsiteY2" fmla="*/ 0 h 347430"/>
              <a:gd name="connsiteX3" fmla="*/ 414978 w 501835"/>
              <a:gd name="connsiteY3" fmla="*/ 347430 h 347430"/>
              <a:gd name="connsiteX4" fmla="*/ 0 w 501835"/>
              <a:gd name="connsiteY4" fmla="*/ 347430 h 347430"/>
              <a:gd name="connsiteX0" fmla="*/ 0 w 862327"/>
              <a:gd name="connsiteY0" fmla="*/ 709648 h 709648"/>
              <a:gd name="connsiteX1" fmla="*/ 86858 w 862327"/>
              <a:gd name="connsiteY1" fmla="*/ 362218 h 709648"/>
              <a:gd name="connsiteX2" fmla="*/ 862327 w 862327"/>
              <a:gd name="connsiteY2" fmla="*/ 0 h 709648"/>
              <a:gd name="connsiteX3" fmla="*/ 414978 w 862327"/>
              <a:gd name="connsiteY3" fmla="*/ 709648 h 709648"/>
              <a:gd name="connsiteX4" fmla="*/ 0 w 862327"/>
              <a:gd name="connsiteY4" fmla="*/ 709648 h 709648"/>
              <a:gd name="connsiteX0" fmla="*/ 0 w 1340820"/>
              <a:gd name="connsiteY0" fmla="*/ 1223966 h 1223966"/>
              <a:gd name="connsiteX1" fmla="*/ 565351 w 1340820"/>
              <a:gd name="connsiteY1" fmla="*/ 362218 h 1223966"/>
              <a:gd name="connsiteX2" fmla="*/ 1340820 w 1340820"/>
              <a:gd name="connsiteY2" fmla="*/ 0 h 1223966"/>
              <a:gd name="connsiteX3" fmla="*/ 893471 w 1340820"/>
              <a:gd name="connsiteY3" fmla="*/ 709648 h 1223966"/>
              <a:gd name="connsiteX4" fmla="*/ 0 w 1340820"/>
              <a:gd name="connsiteY4" fmla="*/ 1223966 h 1223966"/>
              <a:gd name="connsiteX0" fmla="*/ 0 w 1340820"/>
              <a:gd name="connsiteY0" fmla="*/ 1223966 h 1223966"/>
              <a:gd name="connsiteX1" fmla="*/ 565351 w 1340820"/>
              <a:gd name="connsiteY1" fmla="*/ 362218 h 1223966"/>
              <a:gd name="connsiteX2" fmla="*/ 1340820 w 1340820"/>
              <a:gd name="connsiteY2" fmla="*/ 0 h 1223966"/>
              <a:gd name="connsiteX3" fmla="*/ 742539 w 1340820"/>
              <a:gd name="connsiteY3" fmla="*/ 931738 h 1223966"/>
              <a:gd name="connsiteX4" fmla="*/ 0 w 1340820"/>
              <a:gd name="connsiteY4" fmla="*/ 1223966 h 1223966"/>
              <a:gd name="connsiteX0" fmla="*/ 0 w 1340820"/>
              <a:gd name="connsiteY0" fmla="*/ 1223966 h 1223966"/>
              <a:gd name="connsiteX1" fmla="*/ 616608 w 1340820"/>
              <a:gd name="connsiteY1" fmla="*/ 305036 h 1223966"/>
              <a:gd name="connsiteX2" fmla="*/ 1340820 w 1340820"/>
              <a:gd name="connsiteY2" fmla="*/ 0 h 1223966"/>
              <a:gd name="connsiteX3" fmla="*/ 742539 w 1340820"/>
              <a:gd name="connsiteY3" fmla="*/ 931738 h 1223966"/>
              <a:gd name="connsiteX4" fmla="*/ 0 w 1340820"/>
              <a:gd name="connsiteY4" fmla="*/ 1223966 h 1223966"/>
              <a:gd name="connsiteX0" fmla="*/ 0 w 1340820"/>
              <a:gd name="connsiteY0" fmla="*/ 1223966 h 1223966"/>
              <a:gd name="connsiteX1" fmla="*/ 616608 w 1340820"/>
              <a:gd name="connsiteY1" fmla="*/ 305036 h 1223966"/>
              <a:gd name="connsiteX2" fmla="*/ 1340820 w 1340820"/>
              <a:gd name="connsiteY2" fmla="*/ 0 h 1223966"/>
              <a:gd name="connsiteX3" fmla="*/ 695780 w 1340820"/>
              <a:gd name="connsiteY3" fmla="*/ 878318 h 1223966"/>
              <a:gd name="connsiteX4" fmla="*/ 0 w 1340820"/>
              <a:gd name="connsiteY4" fmla="*/ 1223966 h 1223966"/>
              <a:gd name="connsiteX0" fmla="*/ 0 w 1340820"/>
              <a:gd name="connsiteY0" fmla="*/ 1223966 h 1223966"/>
              <a:gd name="connsiteX1" fmla="*/ 616608 w 1340820"/>
              <a:gd name="connsiteY1" fmla="*/ 305036 h 1223966"/>
              <a:gd name="connsiteX2" fmla="*/ 1340820 w 1340820"/>
              <a:gd name="connsiteY2" fmla="*/ 0 h 1223966"/>
              <a:gd name="connsiteX3" fmla="*/ 667001 w 1340820"/>
              <a:gd name="connsiteY3" fmla="*/ 924314 h 1223966"/>
              <a:gd name="connsiteX4" fmla="*/ 0 w 1340820"/>
              <a:gd name="connsiteY4" fmla="*/ 1223966 h 1223966"/>
              <a:gd name="connsiteX0" fmla="*/ 0 w 1340820"/>
              <a:gd name="connsiteY0" fmla="*/ 1223966 h 1223966"/>
              <a:gd name="connsiteX1" fmla="*/ 616608 w 1340820"/>
              <a:gd name="connsiteY1" fmla="*/ 305036 h 1223966"/>
              <a:gd name="connsiteX2" fmla="*/ 1340820 w 1340820"/>
              <a:gd name="connsiteY2" fmla="*/ 0 h 1223966"/>
              <a:gd name="connsiteX3" fmla="*/ 678940 w 1340820"/>
              <a:gd name="connsiteY3" fmla="*/ 911612 h 1223966"/>
              <a:gd name="connsiteX4" fmla="*/ 0 w 1340820"/>
              <a:gd name="connsiteY4" fmla="*/ 1223966 h 122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0820" h="1223966">
                <a:moveTo>
                  <a:pt x="0" y="1223966"/>
                </a:moveTo>
                <a:lnTo>
                  <a:pt x="616608" y="305036"/>
                </a:lnTo>
                <a:lnTo>
                  <a:pt x="1340820" y="0"/>
                </a:lnTo>
                <a:lnTo>
                  <a:pt x="678940" y="911612"/>
                </a:lnTo>
                <a:lnTo>
                  <a:pt x="0" y="1223966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1714480" y="2928934"/>
            <a:ext cx="1357322" cy="114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V="1">
            <a:off x="1500166" y="1285860"/>
            <a:ext cx="3071834" cy="1857389"/>
          </a:xfrm>
          <a:prstGeom prst="line">
            <a:avLst/>
          </a:prstGeom>
          <a:ln w="28575">
            <a:solidFill>
              <a:srgbClr val="3C2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grpSp>
        <p:nvGrpSpPr>
          <p:cNvPr id="69" name="Группа 68"/>
          <p:cNvGrpSpPr/>
          <p:nvPr/>
        </p:nvGrpSpPr>
        <p:grpSpPr>
          <a:xfrm>
            <a:off x="1214414" y="1785926"/>
            <a:ext cx="2714644" cy="2686339"/>
            <a:chOff x="-99609" y="1785926"/>
            <a:chExt cx="3249296" cy="2927682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498446" y="2285992"/>
              <a:ext cx="2144728" cy="2001852"/>
              <a:chOff x="784992" y="2285992"/>
              <a:chExt cx="2144728" cy="2001852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1285852" y="2285992"/>
                <a:ext cx="1643074" cy="1588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785786" y="3000372"/>
                <a:ext cx="1643074" cy="1588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5400000">
                <a:off x="678629" y="2393149"/>
                <a:ext cx="714380" cy="50006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5400000">
                <a:off x="2321703" y="2393149"/>
                <a:ext cx="714380" cy="50006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>
                <a:off x="142844" y="3643314"/>
                <a:ext cx="1285884" cy="1588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1785918" y="3643314"/>
                <a:ext cx="1285884" cy="1588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785786" y="4286256"/>
                <a:ext cx="1643074" cy="1588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2285984" y="2928934"/>
                <a:ext cx="1285884" cy="1588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 flipH="1" flipV="1">
                <a:off x="2321703" y="3679033"/>
                <a:ext cx="714380" cy="50006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643704" y="2928934"/>
                <a:ext cx="1285090" cy="794"/>
              </a:xfrm>
              <a:prstGeom prst="line">
                <a:avLst/>
              </a:prstGeom>
              <a:ln w="19050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1285852" y="3571876"/>
                <a:ext cx="1643074" cy="1588"/>
              </a:xfrm>
              <a:prstGeom prst="line">
                <a:avLst/>
              </a:prstGeom>
              <a:ln w="19050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678629" y="3679033"/>
                <a:ext cx="714380" cy="500066"/>
              </a:xfrm>
              <a:prstGeom prst="line">
                <a:avLst/>
              </a:prstGeom>
              <a:ln w="19050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Прямоугольник 50"/>
            <p:cNvSpPr/>
            <p:nvPr/>
          </p:nvSpPr>
          <p:spPr>
            <a:xfrm>
              <a:off x="2657243" y="2196979"/>
              <a:ext cx="4924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714348" y="1785926"/>
              <a:ext cx="50847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-99609" y="2643182"/>
              <a:ext cx="52450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2134701" y="2834342"/>
              <a:ext cx="51167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D</a:t>
              </a:r>
              <a:r>
                <a:rPr lang="ru-RU" sz="24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928662" y="3143248"/>
              <a:ext cx="3866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240235" y="4143381"/>
              <a:ext cx="429726" cy="570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2063263" y="4120226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D</a:t>
              </a:r>
              <a:endPara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2563329" y="3109479"/>
              <a:ext cx="37542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81" name="Полилиния 80"/>
          <p:cNvSpPr/>
          <p:nvPr/>
        </p:nvSpPr>
        <p:spPr>
          <a:xfrm>
            <a:off x="1714448" y="2241457"/>
            <a:ext cx="1799280" cy="670413"/>
          </a:xfrm>
          <a:custGeom>
            <a:avLst/>
            <a:gdLst>
              <a:gd name="connsiteX0" fmla="*/ 0 w 1000132"/>
              <a:gd name="connsiteY0" fmla="*/ 642942 h 642942"/>
              <a:gd name="connsiteX1" fmla="*/ 160736 w 1000132"/>
              <a:gd name="connsiteY1" fmla="*/ 0 h 642942"/>
              <a:gd name="connsiteX2" fmla="*/ 1000132 w 1000132"/>
              <a:gd name="connsiteY2" fmla="*/ 0 h 642942"/>
              <a:gd name="connsiteX3" fmla="*/ 839397 w 1000132"/>
              <a:gd name="connsiteY3" fmla="*/ 642942 h 642942"/>
              <a:gd name="connsiteX4" fmla="*/ 0 w 1000132"/>
              <a:gd name="connsiteY4" fmla="*/ 642942 h 642942"/>
              <a:gd name="connsiteX0" fmla="*/ 0 w 1000132"/>
              <a:gd name="connsiteY0" fmla="*/ 881067 h 881067"/>
              <a:gd name="connsiteX1" fmla="*/ 198836 w 1000132"/>
              <a:gd name="connsiteY1" fmla="*/ 0 h 881067"/>
              <a:gd name="connsiteX2" fmla="*/ 1000132 w 1000132"/>
              <a:gd name="connsiteY2" fmla="*/ 238125 h 881067"/>
              <a:gd name="connsiteX3" fmla="*/ 839397 w 1000132"/>
              <a:gd name="connsiteY3" fmla="*/ 881067 h 881067"/>
              <a:gd name="connsiteX4" fmla="*/ 0 w 1000132"/>
              <a:gd name="connsiteY4" fmla="*/ 881067 h 881067"/>
              <a:gd name="connsiteX0" fmla="*/ 0 w 1571604"/>
              <a:gd name="connsiteY0" fmla="*/ 928718 h 928718"/>
              <a:gd name="connsiteX1" fmla="*/ 198836 w 1571604"/>
              <a:gd name="connsiteY1" fmla="*/ 47651 h 928718"/>
              <a:gd name="connsiteX2" fmla="*/ 1571604 w 1571604"/>
              <a:gd name="connsiteY2" fmla="*/ 0 h 928718"/>
              <a:gd name="connsiteX3" fmla="*/ 839397 w 1571604"/>
              <a:gd name="connsiteY3" fmla="*/ 928718 h 928718"/>
              <a:gd name="connsiteX4" fmla="*/ 0 w 1571604"/>
              <a:gd name="connsiteY4" fmla="*/ 928718 h 928718"/>
              <a:gd name="connsiteX0" fmla="*/ 0 w 1785950"/>
              <a:gd name="connsiteY0" fmla="*/ 642942 h 928718"/>
              <a:gd name="connsiteX1" fmla="*/ 413182 w 1785950"/>
              <a:gd name="connsiteY1" fmla="*/ 47651 h 928718"/>
              <a:gd name="connsiteX2" fmla="*/ 1785950 w 1785950"/>
              <a:gd name="connsiteY2" fmla="*/ 0 h 928718"/>
              <a:gd name="connsiteX3" fmla="*/ 1053743 w 1785950"/>
              <a:gd name="connsiteY3" fmla="*/ 928718 h 928718"/>
              <a:gd name="connsiteX4" fmla="*/ 0 w 1785950"/>
              <a:gd name="connsiteY4" fmla="*/ 642942 h 928718"/>
              <a:gd name="connsiteX0" fmla="*/ 0 w 1785950"/>
              <a:gd name="connsiteY0" fmla="*/ 642942 h 642942"/>
              <a:gd name="connsiteX1" fmla="*/ 413182 w 1785950"/>
              <a:gd name="connsiteY1" fmla="*/ 47651 h 642942"/>
              <a:gd name="connsiteX2" fmla="*/ 1785950 w 1785950"/>
              <a:gd name="connsiteY2" fmla="*/ 0 h 642942"/>
              <a:gd name="connsiteX3" fmla="*/ 1339463 w 1785950"/>
              <a:gd name="connsiteY3" fmla="*/ 642942 h 642942"/>
              <a:gd name="connsiteX4" fmla="*/ 0 w 1785950"/>
              <a:gd name="connsiteY4" fmla="*/ 642942 h 642942"/>
              <a:gd name="connsiteX0" fmla="*/ 0 w 1785950"/>
              <a:gd name="connsiteY0" fmla="*/ 642942 h 642942"/>
              <a:gd name="connsiteX1" fmla="*/ 413182 w 1785950"/>
              <a:gd name="connsiteY1" fmla="*/ 47651 h 642942"/>
              <a:gd name="connsiteX2" fmla="*/ 1785950 w 1785950"/>
              <a:gd name="connsiteY2" fmla="*/ 0 h 642942"/>
              <a:gd name="connsiteX3" fmla="*/ 1339463 w 1785950"/>
              <a:gd name="connsiteY3" fmla="*/ 642942 h 642942"/>
              <a:gd name="connsiteX4" fmla="*/ 0 w 1785950"/>
              <a:gd name="connsiteY4" fmla="*/ 642942 h 642942"/>
              <a:gd name="connsiteX0" fmla="*/ 0 w 1785950"/>
              <a:gd name="connsiteY0" fmla="*/ 642942 h 642942"/>
              <a:gd name="connsiteX1" fmla="*/ 413182 w 1785950"/>
              <a:gd name="connsiteY1" fmla="*/ 47651 h 642942"/>
              <a:gd name="connsiteX2" fmla="*/ 1785950 w 1785950"/>
              <a:gd name="connsiteY2" fmla="*/ 0 h 642942"/>
              <a:gd name="connsiteX3" fmla="*/ 1339463 w 1785950"/>
              <a:gd name="connsiteY3" fmla="*/ 642942 h 642942"/>
              <a:gd name="connsiteX4" fmla="*/ 0 w 1785950"/>
              <a:gd name="connsiteY4" fmla="*/ 642942 h 642942"/>
              <a:gd name="connsiteX0" fmla="*/ 0 w 1785950"/>
              <a:gd name="connsiteY0" fmla="*/ 642942 h 642942"/>
              <a:gd name="connsiteX1" fmla="*/ 413182 w 1785950"/>
              <a:gd name="connsiteY1" fmla="*/ 47651 h 642942"/>
              <a:gd name="connsiteX2" fmla="*/ 1785950 w 1785950"/>
              <a:gd name="connsiteY2" fmla="*/ 0 h 642942"/>
              <a:gd name="connsiteX3" fmla="*/ 1410869 w 1785950"/>
              <a:gd name="connsiteY3" fmla="*/ 642942 h 642942"/>
              <a:gd name="connsiteX4" fmla="*/ 0 w 1785950"/>
              <a:gd name="connsiteY4" fmla="*/ 642942 h 642942"/>
              <a:gd name="connsiteX0" fmla="*/ 0 w 1785950"/>
              <a:gd name="connsiteY0" fmla="*/ 642942 h 642942"/>
              <a:gd name="connsiteX1" fmla="*/ 413182 w 1785950"/>
              <a:gd name="connsiteY1" fmla="*/ 47651 h 642942"/>
              <a:gd name="connsiteX2" fmla="*/ 1785950 w 1785950"/>
              <a:gd name="connsiteY2" fmla="*/ 0 h 642942"/>
              <a:gd name="connsiteX3" fmla="*/ 1410869 w 1785950"/>
              <a:gd name="connsiteY3" fmla="*/ 642942 h 642942"/>
              <a:gd name="connsiteX4" fmla="*/ 0 w 1785950"/>
              <a:gd name="connsiteY4" fmla="*/ 642942 h 642942"/>
              <a:gd name="connsiteX0" fmla="*/ 0 w 1785950"/>
              <a:gd name="connsiteY0" fmla="*/ 642942 h 714356"/>
              <a:gd name="connsiteX1" fmla="*/ 413182 w 1785950"/>
              <a:gd name="connsiteY1" fmla="*/ 47651 h 714356"/>
              <a:gd name="connsiteX2" fmla="*/ 1785950 w 1785950"/>
              <a:gd name="connsiteY2" fmla="*/ 0 h 714356"/>
              <a:gd name="connsiteX3" fmla="*/ 1410869 w 1785950"/>
              <a:gd name="connsiteY3" fmla="*/ 714356 h 714356"/>
              <a:gd name="connsiteX4" fmla="*/ 0 w 1785950"/>
              <a:gd name="connsiteY4" fmla="*/ 642942 h 714356"/>
              <a:gd name="connsiteX0" fmla="*/ 0 w 1785950"/>
              <a:gd name="connsiteY0" fmla="*/ 642942 h 714356"/>
              <a:gd name="connsiteX1" fmla="*/ 413182 w 1785950"/>
              <a:gd name="connsiteY1" fmla="*/ 47651 h 714356"/>
              <a:gd name="connsiteX2" fmla="*/ 1785950 w 1785950"/>
              <a:gd name="connsiteY2" fmla="*/ 0 h 714356"/>
              <a:gd name="connsiteX3" fmla="*/ 1410869 w 1785950"/>
              <a:gd name="connsiteY3" fmla="*/ 714356 h 714356"/>
              <a:gd name="connsiteX4" fmla="*/ 0 w 1785950"/>
              <a:gd name="connsiteY4" fmla="*/ 642942 h 714356"/>
              <a:gd name="connsiteX0" fmla="*/ 0 w 1785950"/>
              <a:gd name="connsiteY0" fmla="*/ 642942 h 714356"/>
              <a:gd name="connsiteX1" fmla="*/ 413182 w 1785950"/>
              <a:gd name="connsiteY1" fmla="*/ 47651 h 714356"/>
              <a:gd name="connsiteX2" fmla="*/ 1785950 w 1785950"/>
              <a:gd name="connsiteY2" fmla="*/ 0 h 714356"/>
              <a:gd name="connsiteX3" fmla="*/ 1410869 w 1785950"/>
              <a:gd name="connsiteY3" fmla="*/ 714356 h 714356"/>
              <a:gd name="connsiteX4" fmla="*/ 0 w 1785950"/>
              <a:gd name="connsiteY4" fmla="*/ 642942 h 714356"/>
              <a:gd name="connsiteX0" fmla="*/ 0 w 1785950"/>
              <a:gd name="connsiteY0" fmla="*/ 642942 h 700068"/>
              <a:gd name="connsiteX1" fmla="*/ 413182 w 1785950"/>
              <a:gd name="connsiteY1" fmla="*/ 47651 h 700068"/>
              <a:gd name="connsiteX2" fmla="*/ 1785950 w 1785950"/>
              <a:gd name="connsiteY2" fmla="*/ 0 h 700068"/>
              <a:gd name="connsiteX3" fmla="*/ 1363244 w 1785950"/>
              <a:gd name="connsiteY3" fmla="*/ 700068 h 700068"/>
              <a:gd name="connsiteX4" fmla="*/ 0 w 1785950"/>
              <a:gd name="connsiteY4" fmla="*/ 642942 h 700068"/>
              <a:gd name="connsiteX0" fmla="*/ 0 w 1785950"/>
              <a:gd name="connsiteY0" fmla="*/ 642942 h 700068"/>
              <a:gd name="connsiteX1" fmla="*/ 413182 w 1785950"/>
              <a:gd name="connsiteY1" fmla="*/ 47651 h 700068"/>
              <a:gd name="connsiteX2" fmla="*/ 1785950 w 1785950"/>
              <a:gd name="connsiteY2" fmla="*/ 0 h 700068"/>
              <a:gd name="connsiteX3" fmla="*/ 1363244 w 1785950"/>
              <a:gd name="connsiteY3" fmla="*/ 700068 h 700068"/>
              <a:gd name="connsiteX4" fmla="*/ 0 w 1785950"/>
              <a:gd name="connsiteY4" fmla="*/ 642942 h 700068"/>
              <a:gd name="connsiteX0" fmla="*/ 0 w 1743087"/>
              <a:gd name="connsiteY0" fmla="*/ 600080 h 657206"/>
              <a:gd name="connsiteX1" fmla="*/ 413182 w 1743087"/>
              <a:gd name="connsiteY1" fmla="*/ 4789 h 657206"/>
              <a:gd name="connsiteX2" fmla="*/ 1743087 w 1743087"/>
              <a:gd name="connsiteY2" fmla="*/ 0 h 657206"/>
              <a:gd name="connsiteX3" fmla="*/ 1363244 w 1743087"/>
              <a:gd name="connsiteY3" fmla="*/ 657206 h 657206"/>
              <a:gd name="connsiteX4" fmla="*/ 0 w 1743087"/>
              <a:gd name="connsiteY4" fmla="*/ 600080 h 657206"/>
              <a:gd name="connsiteX0" fmla="*/ 0 w 1743087"/>
              <a:gd name="connsiteY0" fmla="*/ 600080 h 657206"/>
              <a:gd name="connsiteX1" fmla="*/ 413182 w 1743087"/>
              <a:gd name="connsiteY1" fmla="*/ 4789 h 657206"/>
              <a:gd name="connsiteX2" fmla="*/ 1743087 w 1743087"/>
              <a:gd name="connsiteY2" fmla="*/ 0 h 657206"/>
              <a:gd name="connsiteX3" fmla="*/ 1363244 w 1743087"/>
              <a:gd name="connsiteY3" fmla="*/ 657206 h 657206"/>
              <a:gd name="connsiteX4" fmla="*/ 0 w 1743087"/>
              <a:gd name="connsiteY4" fmla="*/ 600080 h 657206"/>
              <a:gd name="connsiteX0" fmla="*/ 0 w 1743087"/>
              <a:gd name="connsiteY0" fmla="*/ 671494 h 671494"/>
              <a:gd name="connsiteX1" fmla="*/ 413182 w 1743087"/>
              <a:gd name="connsiteY1" fmla="*/ 4789 h 671494"/>
              <a:gd name="connsiteX2" fmla="*/ 1743087 w 1743087"/>
              <a:gd name="connsiteY2" fmla="*/ 0 h 671494"/>
              <a:gd name="connsiteX3" fmla="*/ 1363244 w 1743087"/>
              <a:gd name="connsiteY3" fmla="*/ 657206 h 671494"/>
              <a:gd name="connsiteX4" fmla="*/ 0 w 1743087"/>
              <a:gd name="connsiteY4" fmla="*/ 671494 h 671494"/>
              <a:gd name="connsiteX0" fmla="*/ 0 w 1743087"/>
              <a:gd name="connsiteY0" fmla="*/ 671494 h 671494"/>
              <a:gd name="connsiteX1" fmla="*/ 413182 w 1743087"/>
              <a:gd name="connsiteY1" fmla="*/ 4789 h 671494"/>
              <a:gd name="connsiteX2" fmla="*/ 1743087 w 1743087"/>
              <a:gd name="connsiteY2" fmla="*/ 0 h 671494"/>
              <a:gd name="connsiteX3" fmla="*/ 1363244 w 1743087"/>
              <a:gd name="connsiteY3" fmla="*/ 657206 h 671494"/>
              <a:gd name="connsiteX4" fmla="*/ 0 w 1743087"/>
              <a:gd name="connsiteY4" fmla="*/ 671494 h 671494"/>
              <a:gd name="connsiteX0" fmla="*/ 0 w 1814493"/>
              <a:gd name="connsiteY0" fmla="*/ 671494 h 671494"/>
              <a:gd name="connsiteX1" fmla="*/ 413182 w 1814493"/>
              <a:gd name="connsiteY1" fmla="*/ 4789 h 671494"/>
              <a:gd name="connsiteX2" fmla="*/ 1814493 w 1814493"/>
              <a:gd name="connsiteY2" fmla="*/ 0 h 671494"/>
              <a:gd name="connsiteX3" fmla="*/ 1363244 w 1814493"/>
              <a:gd name="connsiteY3" fmla="*/ 657206 h 671494"/>
              <a:gd name="connsiteX4" fmla="*/ 0 w 1814493"/>
              <a:gd name="connsiteY4" fmla="*/ 671494 h 671494"/>
              <a:gd name="connsiteX0" fmla="*/ 0 w 1814493"/>
              <a:gd name="connsiteY0" fmla="*/ 671494 h 671494"/>
              <a:gd name="connsiteX1" fmla="*/ 413182 w 1814493"/>
              <a:gd name="connsiteY1" fmla="*/ 4789 h 671494"/>
              <a:gd name="connsiteX2" fmla="*/ 1814493 w 1814493"/>
              <a:gd name="connsiteY2" fmla="*/ 0 h 671494"/>
              <a:gd name="connsiteX3" fmla="*/ 1363244 w 1814493"/>
              <a:gd name="connsiteY3" fmla="*/ 657206 h 671494"/>
              <a:gd name="connsiteX4" fmla="*/ 0 w 1814493"/>
              <a:gd name="connsiteY4" fmla="*/ 671494 h 671494"/>
              <a:gd name="connsiteX0" fmla="*/ 0 w 1743023"/>
              <a:gd name="connsiteY0" fmla="*/ 671494 h 671494"/>
              <a:gd name="connsiteX1" fmla="*/ 413182 w 1743023"/>
              <a:gd name="connsiteY1" fmla="*/ 4789 h 671494"/>
              <a:gd name="connsiteX2" fmla="*/ 1743023 w 1743023"/>
              <a:gd name="connsiteY2" fmla="*/ 0 h 671494"/>
              <a:gd name="connsiteX3" fmla="*/ 1363244 w 1743023"/>
              <a:gd name="connsiteY3" fmla="*/ 657206 h 671494"/>
              <a:gd name="connsiteX4" fmla="*/ 0 w 1743023"/>
              <a:gd name="connsiteY4" fmla="*/ 671494 h 671494"/>
              <a:gd name="connsiteX0" fmla="*/ 0 w 1743023"/>
              <a:gd name="connsiteY0" fmla="*/ 671494 h 671494"/>
              <a:gd name="connsiteX1" fmla="*/ 413182 w 1743023"/>
              <a:gd name="connsiteY1" fmla="*/ 4789 h 671494"/>
              <a:gd name="connsiteX2" fmla="*/ 1743023 w 1743023"/>
              <a:gd name="connsiteY2" fmla="*/ 0 h 671494"/>
              <a:gd name="connsiteX3" fmla="*/ 1363244 w 1743023"/>
              <a:gd name="connsiteY3" fmla="*/ 657206 h 671494"/>
              <a:gd name="connsiteX4" fmla="*/ 0 w 1743023"/>
              <a:gd name="connsiteY4" fmla="*/ 671494 h 671494"/>
              <a:gd name="connsiteX0" fmla="*/ 0 w 1814534"/>
              <a:gd name="connsiteY0" fmla="*/ 671494 h 671494"/>
              <a:gd name="connsiteX1" fmla="*/ 413182 w 1814534"/>
              <a:gd name="connsiteY1" fmla="*/ 4789 h 671494"/>
              <a:gd name="connsiteX2" fmla="*/ 1743023 w 1814534"/>
              <a:gd name="connsiteY2" fmla="*/ 0 h 671494"/>
              <a:gd name="connsiteX3" fmla="*/ 1814534 w 1814534"/>
              <a:gd name="connsiteY3" fmla="*/ 4797 h 671494"/>
              <a:gd name="connsiteX4" fmla="*/ 1363244 w 1814534"/>
              <a:gd name="connsiteY4" fmla="*/ 657206 h 671494"/>
              <a:gd name="connsiteX5" fmla="*/ 0 w 1814534"/>
              <a:gd name="connsiteY5" fmla="*/ 671494 h 671494"/>
              <a:gd name="connsiteX0" fmla="*/ 0 w 1814534"/>
              <a:gd name="connsiteY0" fmla="*/ 671494 h 671494"/>
              <a:gd name="connsiteX1" fmla="*/ 413182 w 1814534"/>
              <a:gd name="connsiteY1" fmla="*/ 4789 h 671494"/>
              <a:gd name="connsiteX2" fmla="*/ 1743023 w 1814534"/>
              <a:gd name="connsiteY2" fmla="*/ 0 h 671494"/>
              <a:gd name="connsiteX3" fmla="*/ 1814534 w 1814534"/>
              <a:gd name="connsiteY3" fmla="*/ 4797 h 671494"/>
              <a:gd name="connsiteX4" fmla="*/ 1363244 w 1814534"/>
              <a:gd name="connsiteY4" fmla="*/ 657206 h 671494"/>
              <a:gd name="connsiteX5" fmla="*/ 0 w 1814534"/>
              <a:gd name="connsiteY5" fmla="*/ 671494 h 671494"/>
              <a:gd name="connsiteX0" fmla="*/ 0 w 1814534"/>
              <a:gd name="connsiteY0" fmla="*/ 671494 h 671494"/>
              <a:gd name="connsiteX1" fmla="*/ 413182 w 1814534"/>
              <a:gd name="connsiteY1" fmla="*/ 4789 h 671494"/>
              <a:gd name="connsiteX2" fmla="*/ 1743023 w 1814534"/>
              <a:gd name="connsiteY2" fmla="*/ 0 h 671494"/>
              <a:gd name="connsiteX3" fmla="*/ 1814534 w 1814534"/>
              <a:gd name="connsiteY3" fmla="*/ 4797 h 671494"/>
              <a:gd name="connsiteX4" fmla="*/ 1363244 w 1814534"/>
              <a:gd name="connsiteY4" fmla="*/ 657206 h 671494"/>
              <a:gd name="connsiteX5" fmla="*/ 0 w 1814534"/>
              <a:gd name="connsiteY5" fmla="*/ 671494 h 671494"/>
              <a:gd name="connsiteX0" fmla="*/ 0 w 1814534"/>
              <a:gd name="connsiteY0" fmla="*/ 687841 h 687841"/>
              <a:gd name="connsiteX1" fmla="*/ 413182 w 1814534"/>
              <a:gd name="connsiteY1" fmla="*/ 21136 h 687841"/>
              <a:gd name="connsiteX2" fmla="*/ 1743023 w 1814534"/>
              <a:gd name="connsiteY2" fmla="*/ 16347 h 687841"/>
              <a:gd name="connsiteX3" fmla="*/ 1814534 w 1814534"/>
              <a:gd name="connsiteY3" fmla="*/ 21144 h 687841"/>
              <a:gd name="connsiteX4" fmla="*/ 1363244 w 1814534"/>
              <a:gd name="connsiteY4" fmla="*/ 673553 h 687841"/>
              <a:gd name="connsiteX5" fmla="*/ 0 w 1814534"/>
              <a:gd name="connsiteY5" fmla="*/ 687841 h 68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534" h="687841">
                <a:moveTo>
                  <a:pt x="0" y="687841"/>
                </a:moveTo>
                <a:lnTo>
                  <a:pt x="413182" y="21136"/>
                </a:lnTo>
                <a:lnTo>
                  <a:pt x="1743023" y="16347"/>
                </a:lnTo>
                <a:cubicBezTo>
                  <a:pt x="1766860" y="17946"/>
                  <a:pt x="1766684" y="0"/>
                  <a:pt x="1814534" y="21144"/>
                </a:cubicBezTo>
                <a:lnTo>
                  <a:pt x="1363244" y="673553"/>
                </a:lnTo>
                <a:lnTo>
                  <a:pt x="0" y="687841"/>
                </a:lnTo>
                <a:close/>
              </a:path>
            </a:pathLst>
          </a:custGeom>
          <a:solidFill>
            <a:srgbClr val="07A922">
              <a:alpha val="6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>
            <a:off x="1285852" y="2571744"/>
            <a:ext cx="2500330" cy="1357322"/>
          </a:xfrm>
          <a:prstGeom prst="line">
            <a:avLst/>
          </a:prstGeom>
          <a:ln w="28575">
            <a:solidFill>
              <a:srgbClr val="3C2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 flipH="1" flipV="1">
            <a:off x="2143108" y="1214422"/>
            <a:ext cx="2857520" cy="1857388"/>
          </a:xfrm>
          <a:prstGeom prst="line">
            <a:avLst/>
          </a:prstGeom>
          <a:ln w="28575">
            <a:solidFill>
              <a:srgbClr val="3C2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 flipH="1" flipV="1">
            <a:off x="1571606" y="2071678"/>
            <a:ext cx="3571898" cy="1571638"/>
          </a:xfrm>
          <a:prstGeom prst="line">
            <a:avLst/>
          </a:prstGeom>
          <a:ln w="28575">
            <a:solidFill>
              <a:srgbClr val="3C2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Группа 110"/>
          <p:cNvGrpSpPr/>
          <p:nvPr/>
        </p:nvGrpSpPr>
        <p:grpSpPr>
          <a:xfrm>
            <a:off x="3427165" y="1285860"/>
            <a:ext cx="501893" cy="523220"/>
            <a:chOff x="3427165" y="1285860"/>
            <a:chExt cx="501893" cy="523220"/>
          </a:xfrm>
        </p:grpSpPr>
        <p:sp>
          <p:nvSpPr>
            <p:cNvPr id="109" name="Овал 108"/>
            <p:cNvSpPr/>
            <p:nvPr/>
          </p:nvSpPr>
          <p:spPr>
            <a:xfrm>
              <a:off x="3786182" y="164305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3427165" y="1285860"/>
              <a:ext cx="3590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21" name="Прямая соединительная линия 120"/>
          <p:cNvCxnSpPr>
            <a:stCxn id="74" idx="2"/>
            <a:endCxn id="118" idx="1"/>
          </p:cNvCxnSpPr>
          <p:nvPr/>
        </p:nvCxnSpPr>
        <p:spPr>
          <a:xfrm rot="16200000" flipH="1">
            <a:off x="3125683" y="2125559"/>
            <a:ext cx="163800" cy="484665"/>
          </a:xfrm>
          <a:prstGeom prst="line">
            <a:avLst/>
          </a:prstGeom>
          <a:ln w="28575">
            <a:solidFill>
              <a:srgbClr val="3C20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Группа 77"/>
          <p:cNvGrpSpPr/>
          <p:nvPr/>
        </p:nvGrpSpPr>
        <p:grpSpPr>
          <a:xfrm>
            <a:off x="1735624" y="2786058"/>
            <a:ext cx="407484" cy="533103"/>
            <a:chOff x="1735624" y="2786058"/>
            <a:chExt cx="407484" cy="533103"/>
          </a:xfrm>
        </p:grpSpPr>
        <p:sp>
          <p:nvSpPr>
            <p:cNvPr id="71" name="Овал 70"/>
            <p:cNvSpPr/>
            <p:nvPr/>
          </p:nvSpPr>
          <p:spPr>
            <a:xfrm>
              <a:off x="1857356" y="278605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735624" y="2857496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N</a:t>
              </a:r>
              <a:endPara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2715823" y="1762772"/>
            <a:ext cx="498855" cy="577228"/>
            <a:chOff x="2715823" y="1762772"/>
            <a:chExt cx="498855" cy="577228"/>
          </a:xfrm>
        </p:grpSpPr>
        <p:sp>
          <p:nvSpPr>
            <p:cNvPr id="70" name="Овал 69"/>
            <p:cNvSpPr/>
            <p:nvPr/>
          </p:nvSpPr>
          <p:spPr>
            <a:xfrm>
              <a:off x="2844000" y="2196000"/>
              <a:ext cx="142876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2715823" y="1762772"/>
              <a:ext cx="49885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3428992" y="2428868"/>
            <a:ext cx="428628" cy="523220"/>
            <a:chOff x="3428992" y="2428868"/>
            <a:chExt cx="428628" cy="523220"/>
          </a:xfrm>
        </p:grpSpPr>
        <p:sp>
          <p:nvSpPr>
            <p:cNvPr id="118" name="Овал 117"/>
            <p:cNvSpPr/>
            <p:nvPr/>
          </p:nvSpPr>
          <p:spPr>
            <a:xfrm>
              <a:off x="3428992" y="242886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3498603" y="2428868"/>
              <a:ext cx="3590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2696378" y="3191532"/>
            <a:ext cx="446862" cy="523220"/>
            <a:chOff x="2696378" y="2928934"/>
            <a:chExt cx="446862" cy="523220"/>
          </a:xfrm>
        </p:grpSpPr>
        <p:sp>
          <p:nvSpPr>
            <p:cNvPr id="72" name="Овал 71"/>
            <p:cNvSpPr/>
            <p:nvPr/>
          </p:nvSpPr>
          <p:spPr>
            <a:xfrm>
              <a:off x="3000364" y="3214686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2696378" y="2928934"/>
              <a:ext cx="37542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4786314" y="2071678"/>
            <a:ext cx="385765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Четырехугольник М</a:t>
            </a:r>
            <a:r>
              <a:rPr lang="en-US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РН- 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искомое сечение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17" grpId="0" animBg="1"/>
      <p:bldP spid="117" grpId="1" animBg="1"/>
      <p:bldP spid="90" grpId="0" animBg="1"/>
      <p:bldP spid="90" grpId="1" animBg="1"/>
      <p:bldP spid="2" grpId="0"/>
      <p:bldP spid="81" grpId="0" animBg="1"/>
      <p:bldP spid="8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Полилиния 87"/>
          <p:cNvSpPr/>
          <p:nvPr/>
        </p:nvSpPr>
        <p:spPr>
          <a:xfrm>
            <a:off x="1357257" y="4071918"/>
            <a:ext cx="2786082" cy="928694"/>
          </a:xfrm>
          <a:custGeom>
            <a:avLst/>
            <a:gdLst>
              <a:gd name="connsiteX0" fmla="*/ 0 w 785818"/>
              <a:gd name="connsiteY0" fmla="*/ 500066 h 500066"/>
              <a:gd name="connsiteX1" fmla="*/ 125017 w 785818"/>
              <a:gd name="connsiteY1" fmla="*/ 0 h 500066"/>
              <a:gd name="connsiteX2" fmla="*/ 785818 w 785818"/>
              <a:gd name="connsiteY2" fmla="*/ 0 h 500066"/>
              <a:gd name="connsiteX3" fmla="*/ 660802 w 785818"/>
              <a:gd name="connsiteY3" fmla="*/ 500066 h 500066"/>
              <a:gd name="connsiteX4" fmla="*/ 0 w 785818"/>
              <a:gd name="connsiteY4" fmla="*/ 500066 h 500066"/>
              <a:gd name="connsiteX0" fmla="*/ 0 w 785818"/>
              <a:gd name="connsiteY0" fmla="*/ 500066 h 500066"/>
              <a:gd name="connsiteX1" fmla="*/ 125017 w 785818"/>
              <a:gd name="connsiteY1" fmla="*/ 0 h 500066"/>
              <a:gd name="connsiteX2" fmla="*/ 785818 w 785818"/>
              <a:gd name="connsiteY2" fmla="*/ 0 h 500066"/>
              <a:gd name="connsiteX3" fmla="*/ 660802 w 785818"/>
              <a:gd name="connsiteY3" fmla="*/ 500066 h 500066"/>
              <a:gd name="connsiteX4" fmla="*/ 0 w 785818"/>
              <a:gd name="connsiteY4" fmla="*/ 500066 h 500066"/>
              <a:gd name="connsiteX0" fmla="*/ 517957 w 1303775"/>
              <a:gd name="connsiteY0" fmla="*/ 642966 h 642966"/>
              <a:gd name="connsiteX1" fmla="*/ 0 w 1303775"/>
              <a:gd name="connsiteY1" fmla="*/ 0 h 642966"/>
              <a:gd name="connsiteX2" fmla="*/ 1303775 w 1303775"/>
              <a:gd name="connsiteY2" fmla="*/ 142900 h 642966"/>
              <a:gd name="connsiteX3" fmla="*/ 1178759 w 1303775"/>
              <a:gd name="connsiteY3" fmla="*/ 642966 h 642966"/>
              <a:gd name="connsiteX4" fmla="*/ 517957 w 1303775"/>
              <a:gd name="connsiteY4" fmla="*/ 642966 h 642966"/>
              <a:gd name="connsiteX0" fmla="*/ 517957 w 2160999"/>
              <a:gd name="connsiteY0" fmla="*/ 642966 h 642966"/>
              <a:gd name="connsiteX1" fmla="*/ 0 w 2160999"/>
              <a:gd name="connsiteY1" fmla="*/ 0 h 642966"/>
              <a:gd name="connsiteX2" fmla="*/ 2160999 w 2160999"/>
              <a:gd name="connsiteY2" fmla="*/ 0 h 642966"/>
              <a:gd name="connsiteX3" fmla="*/ 1178759 w 2160999"/>
              <a:gd name="connsiteY3" fmla="*/ 642966 h 642966"/>
              <a:gd name="connsiteX4" fmla="*/ 517957 w 2160999"/>
              <a:gd name="connsiteY4" fmla="*/ 642966 h 642966"/>
              <a:gd name="connsiteX0" fmla="*/ 0 w 2786082"/>
              <a:gd name="connsiteY0" fmla="*/ 928694 h 928694"/>
              <a:gd name="connsiteX1" fmla="*/ 625083 w 2786082"/>
              <a:gd name="connsiteY1" fmla="*/ 0 h 928694"/>
              <a:gd name="connsiteX2" fmla="*/ 2786082 w 2786082"/>
              <a:gd name="connsiteY2" fmla="*/ 0 h 928694"/>
              <a:gd name="connsiteX3" fmla="*/ 1803842 w 2786082"/>
              <a:gd name="connsiteY3" fmla="*/ 642966 h 928694"/>
              <a:gd name="connsiteX4" fmla="*/ 0 w 2786082"/>
              <a:gd name="connsiteY4" fmla="*/ 928694 h 928694"/>
              <a:gd name="connsiteX0" fmla="*/ 0 w 2786082"/>
              <a:gd name="connsiteY0" fmla="*/ 928694 h 928694"/>
              <a:gd name="connsiteX1" fmla="*/ 625083 w 2786082"/>
              <a:gd name="connsiteY1" fmla="*/ 0 h 928694"/>
              <a:gd name="connsiteX2" fmla="*/ 2786082 w 2786082"/>
              <a:gd name="connsiteY2" fmla="*/ 0 h 928694"/>
              <a:gd name="connsiteX3" fmla="*/ 2161000 w 2786082"/>
              <a:gd name="connsiteY3" fmla="*/ 928694 h 928694"/>
              <a:gd name="connsiteX4" fmla="*/ 0 w 2786082"/>
              <a:gd name="connsiteY4" fmla="*/ 928694 h 92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082" h="928694">
                <a:moveTo>
                  <a:pt x="0" y="928694"/>
                </a:moveTo>
                <a:lnTo>
                  <a:pt x="625083" y="0"/>
                </a:lnTo>
                <a:lnTo>
                  <a:pt x="2786082" y="0"/>
                </a:lnTo>
                <a:lnTo>
                  <a:pt x="2161000" y="928694"/>
                </a:lnTo>
                <a:lnTo>
                  <a:pt x="0" y="928694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3946730">
            <a:off x="647884" y="2905072"/>
            <a:ext cx="2048005" cy="1644042"/>
          </a:xfrm>
          <a:custGeom>
            <a:avLst/>
            <a:gdLst>
              <a:gd name="connsiteX0" fmla="*/ 0 w 1000132"/>
              <a:gd name="connsiteY0" fmla="*/ 285752 h 285752"/>
              <a:gd name="connsiteX1" fmla="*/ 71438 w 1000132"/>
              <a:gd name="connsiteY1" fmla="*/ 0 h 285752"/>
              <a:gd name="connsiteX2" fmla="*/ 1000132 w 1000132"/>
              <a:gd name="connsiteY2" fmla="*/ 0 h 285752"/>
              <a:gd name="connsiteX3" fmla="*/ 928694 w 1000132"/>
              <a:gd name="connsiteY3" fmla="*/ 285752 h 285752"/>
              <a:gd name="connsiteX4" fmla="*/ 0 w 1000132"/>
              <a:gd name="connsiteY4" fmla="*/ 285752 h 285752"/>
              <a:gd name="connsiteX0" fmla="*/ 228505 w 928694"/>
              <a:gd name="connsiteY0" fmla="*/ 443705 h 443705"/>
              <a:gd name="connsiteX1" fmla="*/ 0 w 928694"/>
              <a:gd name="connsiteY1" fmla="*/ 0 h 443705"/>
              <a:gd name="connsiteX2" fmla="*/ 928694 w 928694"/>
              <a:gd name="connsiteY2" fmla="*/ 0 h 443705"/>
              <a:gd name="connsiteX3" fmla="*/ 857256 w 928694"/>
              <a:gd name="connsiteY3" fmla="*/ 285752 h 443705"/>
              <a:gd name="connsiteX4" fmla="*/ 228505 w 928694"/>
              <a:gd name="connsiteY4" fmla="*/ 443705 h 443705"/>
              <a:gd name="connsiteX0" fmla="*/ 591729 w 1291918"/>
              <a:gd name="connsiteY0" fmla="*/ 947879 h 947879"/>
              <a:gd name="connsiteX1" fmla="*/ 0 w 1291918"/>
              <a:gd name="connsiteY1" fmla="*/ 0 h 947879"/>
              <a:gd name="connsiteX2" fmla="*/ 1291918 w 1291918"/>
              <a:gd name="connsiteY2" fmla="*/ 504174 h 947879"/>
              <a:gd name="connsiteX3" fmla="*/ 1220480 w 1291918"/>
              <a:gd name="connsiteY3" fmla="*/ 789926 h 947879"/>
              <a:gd name="connsiteX4" fmla="*/ 591729 w 1291918"/>
              <a:gd name="connsiteY4" fmla="*/ 947879 h 947879"/>
              <a:gd name="connsiteX0" fmla="*/ 564151 w 1291918"/>
              <a:gd name="connsiteY0" fmla="*/ 951139 h 951139"/>
              <a:gd name="connsiteX1" fmla="*/ 0 w 1291918"/>
              <a:gd name="connsiteY1" fmla="*/ 0 h 951139"/>
              <a:gd name="connsiteX2" fmla="*/ 1291918 w 1291918"/>
              <a:gd name="connsiteY2" fmla="*/ 504174 h 951139"/>
              <a:gd name="connsiteX3" fmla="*/ 1220480 w 1291918"/>
              <a:gd name="connsiteY3" fmla="*/ 789926 h 951139"/>
              <a:gd name="connsiteX4" fmla="*/ 564151 w 1291918"/>
              <a:gd name="connsiteY4" fmla="*/ 951139 h 951139"/>
              <a:gd name="connsiteX0" fmla="*/ 564151 w 2078884"/>
              <a:gd name="connsiteY0" fmla="*/ 951139 h 1606467"/>
              <a:gd name="connsiteX1" fmla="*/ 0 w 2078884"/>
              <a:gd name="connsiteY1" fmla="*/ 0 h 1606467"/>
              <a:gd name="connsiteX2" fmla="*/ 1291918 w 2078884"/>
              <a:gd name="connsiteY2" fmla="*/ 504174 h 1606467"/>
              <a:gd name="connsiteX3" fmla="*/ 2078884 w 2078884"/>
              <a:gd name="connsiteY3" fmla="*/ 1606467 h 1606467"/>
              <a:gd name="connsiteX4" fmla="*/ 564151 w 2078884"/>
              <a:gd name="connsiteY4" fmla="*/ 951139 h 1606467"/>
              <a:gd name="connsiteX0" fmla="*/ 564151 w 2048005"/>
              <a:gd name="connsiteY0" fmla="*/ 951139 h 1644042"/>
              <a:gd name="connsiteX1" fmla="*/ 0 w 2048005"/>
              <a:gd name="connsiteY1" fmla="*/ 0 h 1644042"/>
              <a:gd name="connsiteX2" fmla="*/ 1291918 w 2048005"/>
              <a:gd name="connsiteY2" fmla="*/ 504174 h 1644042"/>
              <a:gd name="connsiteX3" fmla="*/ 2048005 w 2048005"/>
              <a:gd name="connsiteY3" fmla="*/ 1644042 h 1644042"/>
              <a:gd name="connsiteX4" fmla="*/ 564151 w 2048005"/>
              <a:gd name="connsiteY4" fmla="*/ 951139 h 1644042"/>
              <a:gd name="connsiteX0" fmla="*/ 564151 w 2048005"/>
              <a:gd name="connsiteY0" fmla="*/ 951139 h 1644042"/>
              <a:gd name="connsiteX1" fmla="*/ 0 w 2048005"/>
              <a:gd name="connsiteY1" fmla="*/ 0 h 1644042"/>
              <a:gd name="connsiteX2" fmla="*/ 1484298 w 2048005"/>
              <a:gd name="connsiteY2" fmla="*/ 698970 h 1644042"/>
              <a:gd name="connsiteX3" fmla="*/ 2048005 w 2048005"/>
              <a:gd name="connsiteY3" fmla="*/ 1644042 h 1644042"/>
              <a:gd name="connsiteX4" fmla="*/ 564151 w 2048005"/>
              <a:gd name="connsiteY4" fmla="*/ 951139 h 164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05" h="1644042">
                <a:moveTo>
                  <a:pt x="564151" y="951139"/>
                </a:moveTo>
                <a:lnTo>
                  <a:pt x="0" y="0"/>
                </a:lnTo>
                <a:lnTo>
                  <a:pt x="1484298" y="698970"/>
                </a:lnTo>
                <a:lnTo>
                  <a:pt x="2048005" y="1644042"/>
                </a:lnTo>
                <a:lnTo>
                  <a:pt x="564151" y="951139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357290" y="3357562"/>
            <a:ext cx="2143140" cy="164307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  <a:alpha val="19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49"/>
          <p:cNvGrpSpPr/>
          <p:nvPr/>
        </p:nvGrpSpPr>
        <p:grpSpPr>
          <a:xfrm>
            <a:off x="1347242" y="2432635"/>
            <a:ext cx="2782046" cy="2588888"/>
            <a:chOff x="784992" y="2285992"/>
            <a:chExt cx="2144728" cy="200185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1285852" y="2285992"/>
              <a:ext cx="1643074" cy="158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85786" y="3000372"/>
              <a:ext cx="1643074" cy="158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678629" y="2393149"/>
              <a:ext cx="714380" cy="500066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2321703" y="2393149"/>
              <a:ext cx="714380" cy="500066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142844" y="3643314"/>
              <a:ext cx="1285884" cy="158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1785918" y="3643314"/>
              <a:ext cx="1285884" cy="158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85786" y="4286256"/>
              <a:ext cx="1643074" cy="158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2285984" y="2928934"/>
              <a:ext cx="1285884" cy="158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2321703" y="3679033"/>
              <a:ext cx="714380" cy="500066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643704" y="2928934"/>
              <a:ext cx="1285090" cy="794"/>
            </a:xfrm>
            <a:prstGeom prst="line">
              <a:avLst/>
            </a:prstGeom>
            <a:ln w="28575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85852" y="3571876"/>
              <a:ext cx="1643074" cy="1588"/>
            </a:xfrm>
            <a:prstGeom prst="line">
              <a:avLst/>
            </a:prstGeom>
            <a:ln w="28575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678629" y="3679033"/>
              <a:ext cx="714380" cy="500066"/>
            </a:xfrm>
            <a:prstGeom prst="line">
              <a:avLst/>
            </a:prstGeom>
            <a:ln w="28575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857224" y="1785926"/>
            <a:ext cx="3929090" cy="3714776"/>
            <a:chOff x="857224" y="1785926"/>
            <a:chExt cx="3929090" cy="371477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147538" y="2317519"/>
              <a:ext cx="638776" cy="67665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627301" y="1785926"/>
              <a:ext cx="659569" cy="67665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69719" y="3141786"/>
              <a:ext cx="663727" cy="59704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D</a:t>
              </a:r>
              <a:r>
                <a:rPr lang="ru-RU" sz="24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928794" y="3966794"/>
              <a:ext cx="501537" cy="67665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400488" y="4903655"/>
              <a:ext cx="528570" cy="59704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D</a:t>
              </a:r>
              <a:endPara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71934" y="3823918"/>
              <a:ext cx="486983" cy="67665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62680" y="2823786"/>
              <a:ext cx="680362" cy="67665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57224" y="4714884"/>
              <a:ext cx="557421" cy="73744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714348" y="3143248"/>
            <a:ext cx="2643206" cy="2357454"/>
          </a:xfrm>
          <a:prstGeom prst="line">
            <a:avLst/>
          </a:prstGeom>
          <a:ln w="28575">
            <a:solidFill>
              <a:srgbClr val="3DF4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54"/>
          <p:cNvGrpSpPr/>
          <p:nvPr/>
        </p:nvGrpSpPr>
        <p:grpSpPr>
          <a:xfrm>
            <a:off x="285720" y="3571876"/>
            <a:ext cx="3000396" cy="214314"/>
            <a:chOff x="285720" y="3571876"/>
            <a:chExt cx="3000396" cy="214314"/>
          </a:xfrm>
        </p:grpSpPr>
        <p:cxnSp>
          <p:nvCxnSpPr>
            <p:cNvPr id="43" name="Прямая соединительная линия 42"/>
            <p:cNvCxnSpPr>
              <a:stCxn id="25" idx="6"/>
            </p:cNvCxnSpPr>
            <p:nvPr/>
          </p:nvCxnSpPr>
          <p:spPr>
            <a:xfrm flipV="1">
              <a:off x="1428728" y="3571876"/>
              <a:ext cx="1857388" cy="142876"/>
            </a:xfrm>
            <a:prstGeom prst="line">
              <a:avLst/>
            </a:prstGeom>
            <a:ln w="28575">
              <a:solidFill>
                <a:srgbClr val="3DF41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785786" y="3214686"/>
              <a:ext cx="71438" cy="1071570"/>
            </a:xfrm>
            <a:prstGeom prst="line">
              <a:avLst/>
            </a:prstGeom>
            <a:ln w="28575">
              <a:solidFill>
                <a:srgbClr val="3DF4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Группа 67"/>
          <p:cNvGrpSpPr/>
          <p:nvPr/>
        </p:nvGrpSpPr>
        <p:grpSpPr>
          <a:xfrm>
            <a:off x="714349" y="3071810"/>
            <a:ext cx="2000265" cy="2786083"/>
            <a:chOff x="714349" y="3071810"/>
            <a:chExt cx="2000265" cy="2786083"/>
          </a:xfrm>
        </p:grpSpPr>
        <p:cxnSp>
          <p:nvCxnSpPr>
            <p:cNvPr id="56" name="Прямая соединительная линия 55"/>
            <p:cNvCxnSpPr>
              <a:stCxn id="40" idx="3"/>
            </p:cNvCxnSpPr>
            <p:nvPr/>
          </p:nvCxnSpPr>
          <p:spPr>
            <a:xfrm rot="5400000" flipH="1" flipV="1">
              <a:off x="1065283" y="3348863"/>
              <a:ext cx="1926383" cy="1372278"/>
            </a:xfrm>
            <a:prstGeom prst="line">
              <a:avLst/>
            </a:prstGeom>
            <a:ln w="28575">
              <a:solidFill>
                <a:srgbClr val="3DF41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stCxn id="40" idx="3"/>
            </p:cNvCxnSpPr>
            <p:nvPr/>
          </p:nvCxnSpPr>
          <p:spPr>
            <a:xfrm rot="5400000">
              <a:off x="598492" y="5114049"/>
              <a:ext cx="859701" cy="627988"/>
            </a:xfrm>
            <a:prstGeom prst="line">
              <a:avLst/>
            </a:prstGeom>
            <a:ln w="28575">
              <a:solidFill>
                <a:srgbClr val="3DF4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Группа 86"/>
          <p:cNvGrpSpPr/>
          <p:nvPr/>
        </p:nvGrpSpPr>
        <p:grpSpPr>
          <a:xfrm>
            <a:off x="2214546" y="3071810"/>
            <a:ext cx="857256" cy="3000396"/>
            <a:chOff x="2214546" y="3071810"/>
            <a:chExt cx="857256" cy="3000396"/>
          </a:xfrm>
        </p:grpSpPr>
        <p:cxnSp>
          <p:nvCxnSpPr>
            <p:cNvPr id="75" name="Прямая соединительная линия 74"/>
            <p:cNvCxnSpPr>
              <a:endCxn id="32" idx="0"/>
            </p:cNvCxnSpPr>
            <p:nvPr/>
          </p:nvCxnSpPr>
          <p:spPr>
            <a:xfrm rot="16200000" flipH="1">
              <a:off x="1525044" y="3761312"/>
              <a:ext cx="1905672" cy="526668"/>
            </a:xfrm>
            <a:prstGeom prst="line">
              <a:avLst/>
            </a:prstGeom>
            <a:ln w="28575">
              <a:solidFill>
                <a:srgbClr val="3DF41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>
              <a:stCxn id="32" idx="0"/>
            </p:cNvCxnSpPr>
            <p:nvPr/>
          </p:nvCxnSpPr>
          <p:spPr>
            <a:xfrm rot="16200000" flipH="1">
              <a:off x="2359146" y="5359550"/>
              <a:ext cx="1094724" cy="330588"/>
            </a:xfrm>
            <a:prstGeom prst="line">
              <a:avLst/>
            </a:prstGeom>
            <a:ln w="28575">
              <a:solidFill>
                <a:srgbClr val="3DF4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2285984" y="3214686"/>
            <a:ext cx="458082" cy="523220"/>
            <a:chOff x="2285984" y="3214686"/>
            <a:chExt cx="458082" cy="523220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2357422" y="3214686"/>
              <a:ext cx="386644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0" name="Овал 69"/>
            <p:cNvSpPr/>
            <p:nvPr/>
          </p:nvSpPr>
          <p:spPr>
            <a:xfrm>
              <a:off x="2285984" y="3571876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1" name="Прямая соединительная линия 90"/>
          <p:cNvCxnSpPr>
            <a:endCxn id="71" idx="2"/>
          </p:cNvCxnSpPr>
          <p:nvPr/>
        </p:nvCxnSpPr>
        <p:spPr>
          <a:xfrm>
            <a:off x="2000232" y="3714752"/>
            <a:ext cx="428628" cy="357190"/>
          </a:xfrm>
          <a:prstGeom prst="line">
            <a:avLst/>
          </a:prstGeom>
          <a:ln w="28575">
            <a:solidFill>
              <a:srgbClr val="3DF41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Шпалера"/>
          <p:cNvSpPr>
            <a:spLocks noChangeArrowheads="1"/>
          </p:cNvSpPr>
          <p:nvPr/>
        </p:nvSpPr>
        <p:spPr bwMode="auto">
          <a:xfrm rot="12504040">
            <a:off x="1208025" y="3796311"/>
            <a:ext cx="1823966" cy="76922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  <a:gd name="connsiteX0" fmla="*/ 0 w 32440"/>
              <a:gd name="connsiteY0" fmla="*/ 0 h 29317"/>
              <a:gd name="connsiteX1" fmla="*/ 5400 w 32440"/>
              <a:gd name="connsiteY1" fmla="*/ 21600 h 29317"/>
              <a:gd name="connsiteX2" fmla="*/ 32440 w 32440"/>
              <a:gd name="connsiteY2" fmla="*/ 29317 h 29317"/>
              <a:gd name="connsiteX3" fmla="*/ 21600 w 32440"/>
              <a:gd name="connsiteY3" fmla="*/ 0 h 29317"/>
              <a:gd name="connsiteX4" fmla="*/ 0 w 32440"/>
              <a:gd name="connsiteY4" fmla="*/ 0 h 29317"/>
              <a:gd name="connsiteX0" fmla="*/ 0 w 55667"/>
              <a:gd name="connsiteY0" fmla="*/ 0 h 29317"/>
              <a:gd name="connsiteX1" fmla="*/ 5400 w 55667"/>
              <a:gd name="connsiteY1" fmla="*/ 21600 h 29317"/>
              <a:gd name="connsiteX2" fmla="*/ 32440 w 55667"/>
              <a:gd name="connsiteY2" fmla="*/ 29317 h 29317"/>
              <a:gd name="connsiteX3" fmla="*/ 55667 w 55667"/>
              <a:gd name="connsiteY3" fmla="*/ 9891 h 29317"/>
              <a:gd name="connsiteX4" fmla="*/ 21973 w 55667"/>
              <a:gd name="connsiteY4" fmla="*/ 1585 h 29317"/>
              <a:gd name="connsiteX5" fmla="*/ 0 w 55667"/>
              <a:gd name="connsiteY5" fmla="*/ 0 h 29317"/>
              <a:gd name="connsiteX0" fmla="*/ 0 w 74114"/>
              <a:gd name="connsiteY0" fmla="*/ 0 h 45071"/>
              <a:gd name="connsiteX1" fmla="*/ 23847 w 74114"/>
              <a:gd name="connsiteY1" fmla="*/ 37354 h 45071"/>
              <a:gd name="connsiteX2" fmla="*/ 50887 w 74114"/>
              <a:gd name="connsiteY2" fmla="*/ 45071 h 45071"/>
              <a:gd name="connsiteX3" fmla="*/ 74114 w 74114"/>
              <a:gd name="connsiteY3" fmla="*/ 25645 h 45071"/>
              <a:gd name="connsiteX4" fmla="*/ 40420 w 74114"/>
              <a:gd name="connsiteY4" fmla="*/ 17339 h 45071"/>
              <a:gd name="connsiteX5" fmla="*/ 0 w 74114"/>
              <a:gd name="connsiteY5" fmla="*/ 0 h 45071"/>
              <a:gd name="connsiteX0" fmla="*/ 0 w 74114"/>
              <a:gd name="connsiteY0" fmla="*/ 0 h 45071"/>
              <a:gd name="connsiteX1" fmla="*/ 23847 w 74114"/>
              <a:gd name="connsiteY1" fmla="*/ 37354 h 45071"/>
              <a:gd name="connsiteX2" fmla="*/ 50887 w 74114"/>
              <a:gd name="connsiteY2" fmla="*/ 45071 h 45071"/>
              <a:gd name="connsiteX3" fmla="*/ 74114 w 74114"/>
              <a:gd name="connsiteY3" fmla="*/ 25645 h 45071"/>
              <a:gd name="connsiteX4" fmla="*/ 39066 w 74114"/>
              <a:gd name="connsiteY4" fmla="*/ 14216 h 45071"/>
              <a:gd name="connsiteX5" fmla="*/ 0 w 74114"/>
              <a:gd name="connsiteY5" fmla="*/ 0 h 45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114" h="45071">
                <a:moveTo>
                  <a:pt x="0" y="0"/>
                </a:moveTo>
                <a:lnTo>
                  <a:pt x="23847" y="37354"/>
                </a:lnTo>
                <a:lnTo>
                  <a:pt x="50887" y="45071"/>
                </a:lnTo>
                <a:lnTo>
                  <a:pt x="74114" y="25645"/>
                </a:lnTo>
                <a:lnTo>
                  <a:pt x="39066" y="14216"/>
                </a:lnTo>
                <a:lnTo>
                  <a:pt x="0" y="0"/>
                </a:lnTo>
                <a:close/>
              </a:path>
            </a:pathLst>
          </a:custGeom>
          <a:pattFill prst="trellis">
            <a:fgClr>
              <a:srgbClr val="660066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73" name="Группа 72"/>
          <p:cNvGrpSpPr/>
          <p:nvPr/>
        </p:nvGrpSpPr>
        <p:grpSpPr>
          <a:xfrm>
            <a:off x="1571604" y="3620160"/>
            <a:ext cx="484342" cy="523220"/>
            <a:chOff x="1571604" y="3620160"/>
            <a:chExt cx="484342" cy="523220"/>
          </a:xfrm>
        </p:grpSpPr>
        <p:sp>
          <p:nvSpPr>
            <p:cNvPr id="26" name="Овал 25"/>
            <p:cNvSpPr/>
            <p:nvPr/>
          </p:nvSpPr>
          <p:spPr>
            <a:xfrm>
              <a:off x="1913070" y="362016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571604" y="3620160"/>
              <a:ext cx="44435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N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553502" y="4929198"/>
            <a:ext cx="375424" cy="571504"/>
            <a:chOff x="2553502" y="4929198"/>
            <a:chExt cx="375424" cy="571504"/>
          </a:xfrm>
        </p:grpSpPr>
        <p:sp>
          <p:nvSpPr>
            <p:cNvPr id="27" name="Овал 26"/>
            <p:cNvSpPr/>
            <p:nvPr/>
          </p:nvSpPr>
          <p:spPr>
            <a:xfrm>
              <a:off x="2714612" y="492919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553502" y="4977482"/>
              <a:ext cx="375424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2428860" y="3620160"/>
            <a:ext cx="428628" cy="523220"/>
            <a:chOff x="2428860" y="3620160"/>
            <a:chExt cx="428628" cy="523220"/>
          </a:xfrm>
        </p:grpSpPr>
        <p:sp>
          <p:nvSpPr>
            <p:cNvPr id="71" name="Овал 70"/>
            <p:cNvSpPr/>
            <p:nvPr/>
          </p:nvSpPr>
          <p:spPr>
            <a:xfrm>
              <a:off x="2428860" y="400050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2446798" y="3620160"/>
              <a:ext cx="410690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14348" y="3500438"/>
            <a:ext cx="714380" cy="523220"/>
            <a:chOff x="714348" y="3500438"/>
            <a:chExt cx="714380" cy="523220"/>
          </a:xfrm>
        </p:grpSpPr>
        <p:sp>
          <p:nvSpPr>
            <p:cNvPr id="25" name="Овал 24"/>
            <p:cNvSpPr/>
            <p:nvPr/>
          </p:nvSpPr>
          <p:spPr>
            <a:xfrm>
              <a:off x="1285852" y="364331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714348" y="3500438"/>
              <a:ext cx="498855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4786314" y="2071678"/>
            <a:ext cx="385765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Четырехугольник М</a:t>
            </a:r>
            <a:r>
              <a:rPr lang="en-US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НР- 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искомое сечение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8" grpId="1" animBg="1"/>
      <p:bldP spid="40" grpId="0" animBg="1"/>
      <p:bldP spid="40" grpId="1" animBg="1"/>
      <p:bldP spid="36" grpId="0" animBg="1"/>
      <p:bldP spid="36" grpId="1" animBg="1"/>
      <p:bldP spid="24" grpId="0"/>
      <p:bldP spid="10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Мелкая сетка"/>
          <p:cNvSpPr>
            <a:spLocks noChangeArrowheads="1"/>
          </p:cNvSpPr>
          <p:nvPr/>
        </p:nvSpPr>
        <p:spPr bwMode="auto">
          <a:xfrm rot="6836449">
            <a:off x="1746680" y="2722350"/>
            <a:ext cx="1945573" cy="2413755"/>
          </a:xfrm>
          <a:custGeom>
            <a:avLst/>
            <a:gdLst>
              <a:gd name="connsiteX0" fmla="*/ 1 w 1095375"/>
              <a:gd name="connsiteY0" fmla="*/ 403842 h 1057275"/>
              <a:gd name="connsiteX1" fmla="*/ 547688 w 1095375"/>
              <a:gd name="connsiteY1" fmla="*/ 0 h 1057275"/>
              <a:gd name="connsiteX2" fmla="*/ 1095374 w 1095375"/>
              <a:gd name="connsiteY2" fmla="*/ 403842 h 1057275"/>
              <a:gd name="connsiteX3" fmla="*/ 886177 w 1095375"/>
              <a:gd name="connsiteY3" fmla="*/ 1057271 h 1057275"/>
              <a:gd name="connsiteX4" fmla="*/ 209198 w 1095375"/>
              <a:gd name="connsiteY4" fmla="*/ 1057271 h 1057275"/>
              <a:gd name="connsiteX5" fmla="*/ 1 w 1095375"/>
              <a:gd name="connsiteY5" fmla="*/ 403842 h 1057275"/>
              <a:gd name="connsiteX0" fmla="*/ 376516 w 1471889"/>
              <a:gd name="connsiteY0" fmla="*/ 403842 h 1422041"/>
              <a:gd name="connsiteX1" fmla="*/ 924203 w 1471889"/>
              <a:gd name="connsiteY1" fmla="*/ 0 h 1422041"/>
              <a:gd name="connsiteX2" fmla="*/ 1471889 w 1471889"/>
              <a:gd name="connsiteY2" fmla="*/ 403842 h 1422041"/>
              <a:gd name="connsiteX3" fmla="*/ 1262692 w 1471889"/>
              <a:gd name="connsiteY3" fmla="*/ 1057271 h 1422041"/>
              <a:gd name="connsiteX4" fmla="*/ 0 w 1471889"/>
              <a:gd name="connsiteY4" fmla="*/ 1422041 h 1422041"/>
              <a:gd name="connsiteX5" fmla="*/ 376516 w 1471889"/>
              <a:gd name="connsiteY5" fmla="*/ 403842 h 1422041"/>
              <a:gd name="connsiteX0" fmla="*/ 106848 w 1471889"/>
              <a:gd name="connsiteY0" fmla="*/ 0 h 2351150"/>
              <a:gd name="connsiteX1" fmla="*/ 924203 w 1471889"/>
              <a:gd name="connsiteY1" fmla="*/ 929109 h 2351150"/>
              <a:gd name="connsiteX2" fmla="*/ 1471889 w 1471889"/>
              <a:gd name="connsiteY2" fmla="*/ 1332951 h 2351150"/>
              <a:gd name="connsiteX3" fmla="*/ 1262692 w 1471889"/>
              <a:gd name="connsiteY3" fmla="*/ 1986380 h 2351150"/>
              <a:gd name="connsiteX4" fmla="*/ 0 w 1471889"/>
              <a:gd name="connsiteY4" fmla="*/ 2351150 h 2351150"/>
              <a:gd name="connsiteX5" fmla="*/ 106848 w 1471889"/>
              <a:gd name="connsiteY5" fmla="*/ 0 h 2351150"/>
              <a:gd name="connsiteX0" fmla="*/ 106848 w 1471889"/>
              <a:gd name="connsiteY0" fmla="*/ 62605 h 2413755"/>
              <a:gd name="connsiteX1" fmla="*/ 1253321 w 1471889"/>
              <a:gd name="connsiteY1" fmla="*/ 0 h 2413755"/>
              <a:gd name="connsiteX2" fmla="*/ 1471889 w 1471889"/>
              <a:gd name="connsiteY2" fmla="*/ 1395556 h 2413755"/>
              <a:gd name="connsiteX3" fmla="*/ 1262692 w 1471889"/>
              <a:gd name="connsiteY3" fmla="*/ 2048985 h 2413755"/>
              <a:gd name="connsiteX4" fmla="*/ 0 w 1471889"/>
              <a:gd name="connsiteY4" fmla="*/ 2413755 h 2413755"/>
              <a:gd name="connsiteX5" fmla="*/ 106848 w 1471889"/>
              <a:gd name="connsiteY5" fmla="*/ 62605 h 2413755"/>
              <a:gd name="connsiteX0" fmla="*/ 106848 w 1945573"/>
              <a:gd name="connsiteY0" fmla="*/ 62605 h 2413755"/>
              <a:gd name="connsiteX1" fmla="*/ 1253321 w 1945573"/>
              <a:gd name="connsiteY1" fmla="*/ 0 h 2413755"/>
              <a:gd name="connsiteX2" fmla="*/ 1945573 w 1945573"/>
              <a:gd name="connsiteY2" fmla="*/ 709013 h 2413755"/>
              <a:gd name="connsiteX3" fmla="*/ 1262692 w 1945573"/>
              <a:gd name="connsiteY3" fmla="*/ 2048985 h 2413755"/>
              <a:gd name="connsiteX4" fmla="*/ 0 w 1945573"/>
              <a:gd name="connsiteY4" fmla="*/ 2413755 h 2413755"/>
              <a:gd name="connsiteX5" fmla="*/ 106848 w 1945573"/>
              <a:gd name="connsiteY5" fmla="*/ 62605 h 2413755"/>
              <a:gd name="connsiteX0" fmla="*/ 106848 w 1945573"/>
              <a:gd name="connsiteY0" fmla="*/ 62605 h 2413755"/>
              <a:gd name="connsiteX1" fmla="*/ 1253321 w 1945573"/>
              <a:gd name="connsiteY1" fmla="*/ 0 h 2413755"/>
              <a:gd name="connsiteX2" fmla="*/ 1945573 w 1945573"/>
              <a:gd name="connsiteY2" fmla="*/ 709013 h 2413755"/>
              <a:gd name="connsiteX3" fmla="*/ 1751294 w 1945573"/>
              <a:gd name="connsiteY3" fmla="*/ 2362409 h 2413755"/>
              <a:gd name="connsiteX4" fmla="*/ 0 w 1945573"/>
              <a:gd name="connsiteY4" fmla="*/ 2413755 h 2413755"/>
              <a:gd name="connsiteX5" fmla="*/ 106848 w 1945573"/>
              <a:gd name="connsiteY5" fmla="*/ 62605 h 2413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5573" h="2413755">
                <a:moveTo>
                  <a:pt x="106848" y="62605"/>
                </a:moveTo>
                <a:lnTo>
                  <a:pt x="1253321" y="0"/>
                </a:lnTo>
                <a:lnTo>
                  <a:pt x="1945573" y="709013"/>
                </a:lnTo>
                <a:lnTo>
                  <a:pt x="1751294" y="2362409"/>
                </a:lnTo>
                <a:lnTo>
                  <a:pt x="0" y="2413755"/>
                </a:lnTo>
                <a:lnTo>
                  <a:pt x="106848" y="62605"/>
                </a:lnTo>
                <a:close/>
              </a:path>
            </a:pathLst>
          </a:custGeom>
          <a:pattFill prst="smGrid">
            <a:fgClr>
              <a:srgbClr val="00B0F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1357257" y="4071918"/>
            <a:ext cx="2790869" cy="928694"/>
          </a:xfrm>
          <a:custGeom>
            <a:avLst/>
            <a:gdLst>
              <a:gd name="connsiteX0" fmla="*/ 0 w 714380"/>
              <a:gd name="connsiteY0" fmla="*/ 500066 h 500066"/>
              <a:gd name="connsiteX1" fmla="*/ 125017 w 714380"/>
              <a:gd name="connsiteY1" fmla="*/ 0 h 500066"/>
              <a:gd name="connsiteX2" fmla="*/ 714380 w 714380"/>
              <a:gd name="connsiteY2" fmla="*/ 0 h 500066"/>
              <a:gd name="connsiteX3" fmla="*/ 589364 w 714380"/>
              <a:gd name="connsiteY3" fmla="*/ 500066 h 500066"/>
              <a:gd name="connsiteX4" fmla="*/ 0 w 714380"/>
              <a:gd name="connsiteY4" fmla="*/ 500066 h 500066"/>
              <a:gd name="connsiteX0" fmla="*/ 303643 w 1018023"/>
              <a:gd name="connsiteY0" fmla="*/ 642966 h 642966"/>
              <a:gd name="connsiteX1" fmla="*/ 0 w 1018023"/>
              <a:gd name="connsiteY1" fmla="*/ 0 h 642966"/>
              <a:gd name="connsiteX2" fmla="*/ 1018023 w 1018023"/>
              <a:gd name="connsiteY2" fmla="*/ 142900 h 642966"/>
              <a:gd name="connsiteX3" fmla="*/ 893007 w 1018023"/>
              <a:gd name="connsiteY3" fmla="*/ 642966 h 642966"/>
              <a:gd name="connsiteX4" fmla="*/ 303643 w 1018023"/>
              <a:gd name="connsiteY4" fmla="*/ 642966 h 642966"/>
              <a:gd name="connsiteX0" fmla="*/ 303643 w 2165786"/>
              <a:gd name="connsiteY0" fmla="*/ 642966 h 642966"/>
              <a:gd name="connsiteX1" fmla="*/ 0 w 2165786"/>
              <a:gd name="connsiteY1" fmla="*/ 0 h 642966"/>
              <a:gd name="connsiteX2" fmla="*/ 2165786 w 2165786"/>
              <a:gd name="connsiteY2" fmla="*/ 28600 h 642966"/>
              <a:gd name="connsiteX3" fmla="*/ 893007 w 2165786"/>
              <a:gd name="connsiteY3" fmla="*/ 642966 h 642966"/>
              <a:gd name="connsiteX4" fmla="*/ 303643 w 2165786"/>
              <a:gd name="connsiteY4" fmla="*/ 642966 h 642966"/>
              <a:gd name="connsiteX0" fmla="*/ 0 w 2790869"/>
              <a:gd name="connsiteY0" fmla="*/ 928694 h 928694"/>
              <a:gd name="connsiteX1" fmla="*/ 625083 w 2790869"/>
              <a:gd name="connsiteY1" fmla="*/ 0 h 928694"/>
              <a:gd name="connsiteX2" fmla="*/ 2790869 w 2790869"/>
              <a:gd name="connsiteY2" fmla="*/ 28600 h 928694"/>
              <a:gd name="connsiteX3" fmla="*/ 1518090 w 2790869"/>
              <a:gd name="connsiteY3" fmla="*/ 642966 h 928694"/>
              <a:gd name="connsiteX4" fmla="*/ 0 w 2790869"/>
              <a:gd name="connsiteY4" fmla="*/ 928694 h 928694"/>
              <a:gd name="connsiteX0" fmla="*/ 0 w 2790869"/>
              <a:gd name="connsiteY0" fmla="*/ 928694 h 928694"/>
              <a:gd name="connsiteX1" fmla="*/ 625083 w 2790869"/>
              <a:gd name="connsiteY1" fmla="*/ 0 h 928694"/>
              <a:gd name="connsiteX2" fmla="*/ 2790869 w 2790869"/>
              <a:gd name="connsiteY2" fmla="*/ 28600 h 928694"/>
              <a:gd name="connsiteX3" fmla="*/ 2108640 w 2790869"/>
              <a:gd name="connsiteY3" fmla="*/ 923953 h 928694"/>
              <a:gd name="connsiteX4" fmla="*/ 0 w 2790869"/>
              <a:gd name="connsiteY4" fmla="*/ 928694 h 92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0869" h="928694">
                <a:moveTo>
                  <a:pt x="0" y="928694"/>
                </a:moveTo>
                <a:lnTo>
                  <a:pt x="625083" y="0"/>
                </a:lnTo>
                <a:lnTo>
                  <a:pt x="2790869" y="28600"/>
                </a:lnTo>
                <a:lnTo>
                  <a:pt x="2108640" y="923953"/>
                </a:lnTo>
                <a:lnTo>
                  <a:pt x="0" y="928694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grpSp>
        <p:nvGrpSpPr>
          <p:cNvPr id="46" name="Группа 45"/>
          <p:cNvGrpSpPr/>
          <p:nvPr/>
        </p:nvGrpSpPr>
        <p:grpSpPr>
          <a:xfrm>
            <a:off x="904225" y="1928802"/>
            <a:ext cx="3810651" cy="3357586"/>
            <a:chOff x="904225" y="1928802"/>
            <a:chExt cx="3810651" cy="3357586"/>
          </a:xfrm>
        </p:grpSpPr>
        <p:grpSp>
          <p:nvGrpSpPr>
            <p:cNvPr id="25" name="Группа 49"/>
            <p:cNvGrpSpPr/>
            <p:nvPr/>
          </p:nvGrpSpPr>
          <p:grpSpPr>
            <a:xfrm>
              <a:off x="1347242" y="2432635"/>
              <a:ext cx="2782046" cy="2588888"/>
              <a:chOff x="784992" y="2285992"/>
              <a:chExt cx="2144728" cy="2001852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1285852" y="2285992"/>
                <a:ext cx="1643074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785786" y="3000372"/>
                <a:ext cx="1643074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678629" y="2393149"/>
                <a:ext cx="714380" cy="500066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2321703" y="2393149"/>
                <a:ext cx="714380" cy="500066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142844" y="3643314"/>
                <a:ext cx="1285884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>
                <a:off x="1785918" y="3643314"/>
                <a:ext cx="1285884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85786" y="4286256"/>
                <a:ext cx="1643074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2285984" y="2928934"/>
                <a:ext cx="1285884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 flipH="1" flipV="1">
                <a:off x="2321703" y="3679033"/>
                <a:ext cx="714380" cy="500066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643704" y="2928934"/>
                <a:ext cx="1285090" cy="794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1285852" y="3571876"/>
                <a:ext cx="1643074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678629" y="3679033"/>
                <a:ext cx="714380" cy="500066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Прямоугольник 37"/>
            <p:cNvSpPr/>
            <p:nvPr/>
          </p:nvSpPr>
          <p:spPr>
            <a:xfrm>
              <a:off x="4076100" y="2071678"/>
              <a:ext cx="638776" cy="67665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28794" y="1928802"/>
              <a:ext cx="375424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904225" y="2928934"/>
              <a:ext cx="524503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500430" y="3181649"/>
              <a:ext cx="511679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D</a:t>
              </a:r>
              <a:r>
                <a:rPr lang="ru-RU" sz="24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450136" y="4824723"/>
              <a:ext cx="407484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D</a:t>
              </a:r>
              <a:endPara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991825" y="3620160"/>
              <a:ext cx="386644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928662" y="4763168"/>
              <a:ext cx="402674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А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071934" y="3834474"/>
              <a:ext cx="375424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2000232" y="2428868"/>
            <a:ext cx="2143140" cy="1643074"/>
          </a:xfrm>
          <a:prstGeom prst="rect">
            <a:avLst/>
          </a:prstGeom>
          <a:solidFill>
            <a:srgbClr val="3DF412">
              <a:alpha val="75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0" name="Группа 69"/>
          <p:cNvGrpSpPr/>
          <p:nvPr/>
        </p:nvGrpSpPr>
        <p:grpSpPr>
          <a:xfrm>
            <a:off x="428596" y="1643050"/>
            <a:ext cx="5214974" cy="2714644"/>
            <a:chOff x="428596" y="1643050"/>
            <a:chExt cx="5214974" cy="2714644"/>
          </a:xfrm>
        </p:grpSpPr>
        <p:cxnSp>
          <p:nvCxnSpPr>
            <p:cNvPr id="56" name="Прямая соединительная линия 55"/>
            <p:cNvCxnSpPr>
              <a:stCxn id="47" idx="5"/>
              <a:endCxn id="49" idx="2"/>
            </p:cNvCxnSpPr>
            <p:nvPr/>
          </p:nvCxnSpPr>
          <p:spPr>
            <a:xfrm rot="16200000" flipH="1">
              <a:off x="2550812" y="2050754"/>
              <a:ext cx="1021056" cy="2021188"/>
            </a:xfrm>
            <a:prstGeom prst="line">
              <a:avLst/>
            </a:prstGeom>
            <a:ln w="28575">
              <a:solidFill>
                <a:srgbClr val="3C20E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49" idx="2"/>
            </p:cNvCxnSpPr>
            <p:nvPr/>
          </p:nvCxnSpPr>
          <p:spPr>
            <a:xfrm rot="10800000" flipH="1" flipV="1">
              <a:off x="4071934" y="3571876"/>
              <a:ext cx="1571636" cy="785818"/>
            </a:xfrm>
            <a:prstGeom prst="line">
              <a:avLst/>
            </a:prstGeom>
            <a:ln w="28575">
              <a:solidFill>
                <a:srgbClr val="3C2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stCxn id="47" idx="5"/>
            </p:cNvCxnSpPr>
            <p:nvPr/>
          </p:nvCxnSpPr>
          <p:spPr>
            <a:xfrm rot="5400000" flipH="1">
              <a:off x="785786" y="1285860"/>
              <a:ext cx="907770" cy="1622150"/>
            </a:xfrm>
            <a:prstGeom prst="line">
              <a:avLst/>
            </a:prstGeom>
            <a:ln w="28575">
              <a:solidFill>
                <a:srgbClr val="3C2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Полилиния 70"/>
          <p:cNvSpPr/>
          <p:nvPr/>
        </p:nvSpPr>
        <p:spPr>
          <a:xfrm rot="19965448">
            <a:off x="848453" y="2776485"/>
            <a:ext cx="1664473" cy="1934110"/>
          </a:xfrm>
          <a:custGeom>
            <a:avLst/>
            <a:gdLst>
              <a:gd name="connsiteX0" fmla="*/ 0 w 486911"/>
              <a:gd name="connsiteY0" fmla="*/ 575701 h 575701"/>
              <a:gd name="connsiteX1" fmla="*/ 121728 w 486911"/>
              <a:gd name="connsiteY1" fmla="*/ 0 h 575701"/>
              <a:gd name="connsiteX2" fmla="*/ 486911 w 486911"/>
              <a:gd name="connsiteY2" fmla="*/ 0 h 575701"/>
              <a:gd name="connsiteX3" fmla="*/ 365183 w 486911"/>
              <a:gd name="connsiteY3" fmla="*/ 575701 h 575701"/>
              <a:gd name="connsiteX4" fmla="*/ 0 w 486911"/>
              <a:gd name="connsiteY4" fmla="*/ 575701 h 575701"/>
              <a:gd name="connsiteX0" fmla="*/ 0 w 990407"/>
              <a:gd name="connsiteY0" fmla="*/ 1252923 h 1252923"/>
              <a:gd name="connsiteX1" fmla="*/ 121728 w 990407"/>
              <a:gd name="connsiteY1" fmla="*/ 677222 h 1252923"/>
              <a:gd name="connsiteX2" fmla="*/ 990407 w 990407"/>
              <a:gd name="connsiteY2" fmla="*/ 0 h 1252923"/>
              <a:gd name="connsiteX3" fmla="*/ 365183 w 990407"/>
              <a:gd name="connsiteY3" fmla="*/ 1252923 h 1252923"/>
              <a:gd name="connsiteX4" fmla="*/ 0 w 990407"/>
              <a:gd name="connsiteY4" fmla="*/ 1252923 h 1252923"/>
              <a:gd name="connsiteX0" fmla="*/ 0 w 990407"/>
              <a:gd name="connsiteY0" fmla="*/ 1252923 h 1252923"/>
              <a:gd name="connsiteX1" fmla="*/ 81022 w 990407"/>
              <a:gd name="connsiteY1" fmla="*/ 516990 h 1252923"/>
              <a:gd name="connsiteX2" fmla="*/ 990407 w 990407"/>
              <a:gd name="connsiteY2" fmla="*/ 0 h 1252923"/>
              <a:gd name="connsiteX3" fmla="*/ 365183 w 990407"/>
              <a:gd name="connsiteY3" fmla="*/ 1252923 h 1252923"/>
              <a:gd name="connsiteX4" fmla="*/ 0 w 990407"/>
              <a:gd name="connsiteY4" fmla="*/ 1252923 h 1252923"/>
              <a:gd name="connsiteX0" fmla="*/ 0 w 990407"/>
              <a:gd name="connsiteY0" fmla="*/ 1252923 h 1452618"/>
              <a:gd name="connsiteX1" fmla="*/ 81022 w 990407"/>
              <a:gd name="connsiteY1" fmla="*/ 516990 h 1452618"/>
              <a:gd name="connsiteX2" fmla="*/ 990407 w 990407"/>
              <a:gd name="connsiteY2" fmla="*/ 0 h 1452618"/>
              <a:gd name="connsiteX3" fmla="*/ 354962 w 990407"/>
              <a:gd name="connsiteY3" fmla="*/ 1452618 h 1452618"/>
              <a:gd name="connsiteX4" fmla="*/ 0 w 990407"/>
              <a:gd name="connsiteY4" fmla="*/ 1252923 h 1452618"/>
              <a:gd name="connsiteX0" fmla="*/ 0 w 1632206"/>
              <a:gd name="connsiteY0" fmla="*/ 1976689 h 1976689"/>
              <a:gd name="connsiteX1" fmla="*/ 722821 w 1632206"/>
              <a:gd name="connsiteY1" fmla="*/ 516990 h 1976689"/>
              <a:gd name="connsiteX2" fmla="*/ 1632206 w 1632206"/>
              <a:gd name="connsiteY2" fmla="*/ 0 h 1976689"/>
              <a:gd name="connsiteX3" fmla="*/ 996761 w 1632206"/>
              <a:gd name="connsiteY3" fmla="*/ 1452618 h 1976689"/>
              <a:gd name="connsiteX4" fmla="*/ 0 w 1632206"/>
              <a:gd name="connsiteY4" fmla="*/ 1976689 h 1976689"/>
              <a:gd name="connsiteX0" fmla="*/ 0 w 1730797"/>
              <a:gd name="connsiteY0" fmla="*/ 1958887 h 1958887"/>
              <a:gd name="connsiteX1" fmla="*/ 722821 w 1730797"/>
              <a:gd name="connsiteY1" fmla="*/ 499188 h 1958887"/>
              <a:gd name="connsiteX2" fmla="*/ 1730797 w 1730797"/>
              <a:gd name="connsiteY2" fmla="*/ 0 h 1958887"/>
              <a:gd name="connsiteX3" fmla="*/ 996761 w 1730797"/>
              <a:gd name="connsiteY3" fmla="*/ 1434816 h 1958887"/>
              <a:gd name="connsiteX4" fmla="*/ 0 w 1730797"/>
              <a:gd name="connsiteY4" fmla="*/ 1958887 h 1958887"/>
              <a:gd name="connsiteX0" fmla="*/ 0 w 1664473"/>
              <a:gd name="connsiteY0" fmla="*/ 1934110 h 1934110"/>
              <a:gd name="connsiteX1" fmla="*/ 722821 w 1664473"/>
              <a:gd name="connsiteY1" fmla="*/ 474411 h 1934110"/>
              <a:gd name="connsiteX2" fmla="*/ 1664473 w 1664473"/>
              <a:gd name="connsiteY2" fmla="*/ 0 h 1934110"/>
              <a:gd name="connsiteX3" fmla="*/ 996761 w 1664473"/>
              <a:gd name="connsiteY3" fmla="*/ 1410039 h 1934110"/>
              <a:gd name="connsiteX4" fmla="*/ 0 w 1664473"/>
              <a:gd name="connsiteY4" fmla="*/ 1934110 h 1934110"/>
              <a:gd name="connsiteX0" fmla="*/ 0 w 1664473"/>
              <a:gd name="connsiteY0" fmla="*/ 1934110 h 1934110"/>
              <a:gd name="connsiteX1" fmla="*/ 722821 w 1664473"/>
              <a:gd name="connsiteY1" fmla="*/ 474411 h 1934110"/>
              <a:gd name="connsiteX2" fmla="*/ 1664473 w 1664473"/>
              <a:gd name="connsiteY2" fmla="*/ 0 h 1934110"/>
              <a:gd name="connsiteX3" fmla="*/ 943579 w 1664473"/>
              <a:gd name="connsiteY3" fmla="*/ 1416206 h 1934110"/>
              <a:gd name="connsiteX4" fmla="*/ 0 w 1664473"/>
              <a:gd name="connsiteY4" fmla="*/ 1934110 h 193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4473" h="1934110">
                <a:moveTo>
                  <a:pt x="0" y="1934110"/>
                </a:moveTo>
                <a:lnTo>
                  <a:pt x="722821" y="474411"/>
                </a:lnTo>
                <a:lnTo>
                  <a:pt x="1664473" y="0"/>
                </a:lnTo>
                <a:lnTo>
                  <a:pt x="943579" y="1416206"/>
                </a:lnTo>
                <a:lnTo>
                  <a:pt x="0" y="1934110"/>
                </a:lnTo>
                <a:close/>
              </a:path>
            </a:pathLst>
          </a:custGeom>
          <a:solidFill>
            <a:srgbClr val="F115A2"/>
          </a:solidFill>
          <a:ln>
            <a:solidFill>
              <a:srgbClr val="F115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7" name="Группа 86"/>
          <p:cNvGrpSpPr/>
          <p:nvPr/>
        </p:nvGrpSpPr>
        <p:grpSpPr>
          <a:xfrm>
            <a:off x="428596" y="1500174"/>
            <a:ext cx="1928826" cy="4929222"/>
            <a:chOff x="428596" y="1500174"/>
            <a:chExt cx="1928826" cy="4929222"/>
          </a:xfrm>
        </p:grpSpPr>
        <p:grpSp>
          <p:nvGrpSpPr>
            <p:cNvPr id="86" name="Группа 85"/>
            <p:cNvGrpSpPr/>
            <p:nvPr/>
          </p:nvGrpSpPr>
          <p:grpSpPr>
            <a:xfrm>
              <a:off x="428596" y="2571744"/>
              <a:ext cx="1571636" cy="3857652"/>
              <a:chOff x="428596" y="2571744"/>
              <a:chExt cx="1571636" cy="3857652"/>
            </a:xfrm>
          </p:grpSpPr>
          <p:cxnSp>
            <p:nvCxnSpPr>
              <p:cNvPr id="72" name="Прямая соединительная линия 71"/>
              <p:cNvCxnSpPr>
                <a:stCxn id="52" idx="3"/>
                <a:endCxn id="47" idx="4"/>
              </p:cNvCxnSpPr>
              <p:nvPr/>
            </p:nvCxnSpPr>
            <p:spPr>
              <a:xfrm flipV="1">
                <a:off x="1357290" y="2571744"/>
                <a:ext cx="642942" cy="1618932"/>
              </a:xfrm>
              <a:prstGeom prst="line">
                <a:avLst/>
              </a:prstGeom>
              <a:ln w="28575">
                <a:solidFill>
                  <a:srgbClr val="3C20E6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>
                <a:stCxn id="52" idx="3"/>
              </p:cNvCxnSpPr>
              <p:nvPr/>
            </p:nvCxnSpPr>
            <p:spPr>
              <a:xfrm flipH="1">
                <a:off x="428596" y="4190676"/>
                <a:ext cx="928694" cy="2238720"/>
              </a:xfrm>
              <a:prstGeom prst="line">
                <a:avLst/>
              </a:prstGeom>
              <a:ln w="28575">
                <a:solidFill>
                  <a:srgbClr val="3C20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Прямая соединительная линия 80"/>
            <p:cNvCxnSpPr>
              <a:stCxn id="47" idx="4"/>
            </p:cNvCxnSpPr>
            <p:nvPr/>
          </p:nvCxnSpPr>
          <p:spPr>
            <a:xfrm rot="5400000" flipH="1" flipV="1">
              <a:off x="1643042" y="1857364"/>
              <a:ext cx="1071570" cy="357190"/>
            </a:xfrm>
            <a:prstGeom prst="line">
              <a:avLst/>
            </a:prstGeom>
            <a:ln w="28575">
              <a:solidFill>
                <a:srgbClr val="3C2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Группа 99"/>
          <p:cNvGrpSpPr/>
          <p:nvPr/>
        </p:nvGrpSpPr>
        <p:grpSpPr>
          <a:xfrm>
            <a:off x="285720" y="3286124"/>
            <a:ext cx="2286016" cy="3143272"/>
            <a:chOff x="285720" y="3286124"/>
            <a:chExt cx="2286016" cy="3143272"/>
          </a:xfrm>
        </p:grpSpPr>
        <p:cxnSp>
          <p:nvCxnSpPr>
            <p:cNvPr id="88" name="Прямая соединительная линия 87"/>
            <p:cNvCxnSpPr>
              <a:endCxn id="45" idx="3"/>
            </p:cNvCxnSpPr>
            <p:nvPr/>
          </p:nvCxnSpPr>
          <p:spPr>
            <a:xfrm rot="5400000">
              <a:off x="1082209" y="3535251"/>
              <a:ext cx="1738654" cy="1240400"/>
            </a:xfrm>
            <a:prstGeom prst="line">
              <a:avLst/>
            </a:prstGeom>
            <a:ln w="28575">
              <a:solidFill>
                <a:srgbClr val="3C20E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>
              <a:stCxn id="45" idx="3"/>
            </p:cNvCxnSpPr>
            <p:nvPr/>
          </p:nvCxnSpPr>
          <p:spPr>
            <a:xfrm flipH="1">
              <a:off x="285720" y="5024778"/>
              <a:ext cx="1045616" cy="1404618"/>
            </a:xfrm>
            <a:prstGeom prst="line">
              <a:avLst/>
            </a:prstGeom>
            <a:ln w="28575">
              <a:solidFill>
                <a:srgbClr val="3C2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Группа 113"/>
          <p:cNvGrpSpPr/>
          <p:nvPr/>
        </p:nvGrpSpPr>
        <p:grpSpPr>
          <a:xfrm>
            <a:off x="1500166" y="4071942"/>
            <a:ext cx="4857784" cy="24142"/>
            <a:chOff x="1500166" y="4071942"/>
            <a:chExt cx="4857784" cy="24142"/>
          </a:xfrm>
        </p:grpSpPr>
        <p:cxnSp>
          <p:nvCxnSpPr>
            <p:cNvPr id="109" name="Прямая соединительная линия 108"/>
            <p:cNvCxnSpPr/>
            <p:nvPr/>
          </p:nvCxnSpPr>
          <p:spPr>
            <a:xfrm>
              <a:off x="4143372" y="4071942"/>
              <a:ext cx="2214578" cy="1588"/>
            </a:xfrm>
            <a:prstGeom prst="line">
              <a:avLst/>
            </a:prstGeom>
            <a:ln w="28575">
              <a:solidFill>
                <a:srgbClr val="3C2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>
              <a:endCxn id="42" idx="1"/>
            </p:cNvCxnSpPr>
            <p:nvPr/>
          </p:nvCxnSpPr>
          <p:spPr>
            <a:xfrm>
              <a:off x="1500166" y="4071942"/>
              <a:ext cx="2571768" cy="24142"/>
            </a:xfrm>
            <a:prstGeom prst="line">
              <a:avLst/>
            </a:prstGeom>
            <a:ln w="28575">
              <a:solidFill>
                <a:srgbClr val="3C20E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Группа 134"/>
          <p:cNvGrpSpPr/>
          <p:nvPr/>
        </p:nvGrpSpPr>
        <p:grpSpPr>
          <a:xfrm>
            <a:off x="142844" y="3714752"/>
            <a:ext cx="5786478" cy="2428892"/>
            <a:chOff x="142844" y="3714752"/>
            <a:chExt cx="5786478" cy="2428892"/>
          </a:xfrm>
        </p:grpSpPr>
        <p:cxnSp>
          <p:nvCxnSpPr>
            <p:cNvPr id="119" name="Прямая соединительная линия 118"/>
            <p:cNvCxnSpPr/>
            <p:nvPr/>
          </p:nvCxnSpPr>
          <p:spPr>
            <a:xfrm flipV="1">
              <a:off x="2857488" y="4643446"/>
              <a:ext cx="857256" cy="357190"/>
            </a:xfrm>
            <a:prstGeom prst="line">
              <a:avLst/>
            </a:prstGeom>
            <a:ln w="28575">
              <a:solidFill>
                <a:srgbClr val="3C20E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 flipV="1">
              <a:off x="142844" y="5000636"/>
              <a:ext cx="2714644" cy="1143008"/>
            </a:xfrm>
            <a:prstGeom prst="line">
              <a:avLst/>
            </a:prstGeom>
            <a:ln w="28575">
              <a:solidFill>
                <a:srgbClr val="3C2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flipV="1">
              <a:off x="3714744" y="3714752"/>
              <a:ext cx="2214578" cy="928694"/>
            </a:xfrm>
            <a:prstGeom prst="line">
              <a:avLst/>
            </a:prstGeom>
            <a:ln w="28575">
              <a:solidFill>
                <a:srgbClr val="3C20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Группа 117"/>
          <p:cNvGrpSpPr/>
          <p:nvPr/>
        </p:nvGrpSpPr>
        <p:grpSpPr>
          <a:xfrm>
            <a:off x="4929190" y="3610277"/>
            <a:ext cx="389850" cy="533103"/>
            <a:chOff x="4929190" y="3610277"/>
            <a:chExt cx="389850" cy="533103"/>
          </a:xfrm>
        </p:grpSpPr>
        <p:sp>
          <p:nvSpPr>
            <p:cNvPr id="116" name="Овал 115"/>
            <p:cNvSpPr/>
            <p:nvPr/>
          </p:nvSpPr>
          <p:spPr>
            <a:xfrm>
              <a:off x="5000628" y="400050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4929190" y="3610277"/>
              <a:ext cx="389850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Е</a:t>
              </a:r>
              <a:endPara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256266" y="5477548"/>
            <a:ext cx="458082" cy="523220"/>
            <a:chOff x="256266" y="5477548"/>
            <a:chExt cx="458082" cy="523220"/>
          </a:xfrm>
        </p:grpSpPr>
        <p:sp>
          <p:nvSpPr>
            <p:cNvPr id="101" name="Овал 100"/>
            <p:cNvSpPr/>
            <p:nvPr/>
          </p:nvSpPr>
          <p:spPr>
            <a:xfrm>
              <a:off x="571472" y="585789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256266" y="5477548"/>
              <a:ext cx="386644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43" name="Прямая соединительная линия 142"/>
          <p:cNvCxnSpPr>
            <a:endCxn id="139" idx="0"/>
          </p:cNvCxnSpPr>
          <p:nvPr/>
        </p:nvCxnSpPr>
        <p:spPr>
          <a:xfrm>
            <a:off x="1357290" y="4214818"/>
            <a:ext cx="1390337" cy="785818"/>
          </a:xfrm>
          <a:prstGeom prst="line">
            <a:avLst/>
          </a:prstGeom>
          <a:ln w="28575">
            <a:solidFill>
              <a:srgbClr val="3C2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>
            <a:stCxn id="141" idx="1"/>
            <a:endCxn id="49" idx="3"/>
          </p:cNvCxnSpPr>
          <p:nvPr/>
        </p:nvCxnSpPr>
        <p:spPr>
          <a:xfrm rot="10800000" flipH="1">
            <a:off x="3714744" y="3622390"/>
            <a:ext cx="378114" cy="1068352"/>
          </a:xfrm>
          <a:prstGeom prst="line">
            <a:avLst/>
          </a:prstGeom>
          <a:ln w="28575">
            <a:solidFill>
              <a:srgbClr val="3C2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>
            <a:off x="4071934" y="3286124"/>
            <a:ext cx="571504" cy="461665"/>
            <a:chOff x="4071934" y="3286124"/>
            <a:chExt cx="571504" cy="461665"/>
          </a:xfrm>
        </p:grpSpPr>
        <p:sp>
          <p:nvSpPr>
            <p:cNvPr id="49" name="Овал 48"/>
            <p:cNvSpPr/>
            <p:nvPr/>
          </p:nvSpPr>
          <p:spPr>
            <a:xfrm>
              <a:off x="4071934" y="350043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235954" y="3286124"/>
              <a:ext cx="407484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N</a:t>
              </a:r>
              <a:endPara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3643306" y="4429132"/>
            <a:ext cx="434038" cy="523220"/>
            <a:chOff x="3643306" y="4429132"/>
            <a:chExt cx="434038" cy="523220"/>
          </a:xfrm>
        </p:grpSpPr>
        <p:sp>
          <p:nvSpPr>
            <p:cNvPr id="138" name="Овал 137"/>
            <p:cNvSpPr/>
            <p:nvPr/>
          </p:nvSpPr>
          <p:spPr>
            <a:xfrm>
              <a:off x="3643306" y="457200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рямоугольник 140"/>
            <p:cNvSpPr/>
            <p:nvPr/>
          </p:nvSpPr>
          <p:spPr>
            <a:xfrm>
              <a:off x="3714744" y="4429132"/>
              <a:ext cx="362600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2542282" y="4929198"/>
            <a:ext cx="410690" cy="594658"/>
            <a:chOff x="2542282" y="4929198"/>
            <a:chExt cx="410690" cy="594658"/>
          </a:xfrm>
        </p:grpSpPr>
        <p:sp>
          <p:nvSpPr>
            <p:cNvPr id="137" name="Овал 136"/>
            <p:cNvSpPr/>
            <p:nvPr/>
          </p:nvSpPr>
          <p:spPr>
            <a:xfrm>
              <a:off x="2714612" y="492919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2542282" y="5000636"/>
              <a:ext cx="410690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47" name="Овал 46"/>
          <p:cNvSpPr/>
          <p:nvPr/>
        </p:nvSpPr>
        <p:spPr>
          <a:xfrm>
            <a:off x="1928794" y="242886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3" name="Группа 52"/>
          <p:cNvGrpSpPr/>
          <p:nvPr/>
        </p:nvGrpSpPr>
        <p:grpSpPr>
          <a:xfrm>
            <a:off x="858435" y="3929066"/>
            <a:ext cx="570293" cy="523220"/>
            <a:chOff x="858435" y="3929066"/>
            <a:chExt cx="570293" cy="523220"/>
          </a:xfrm>
        </p:grpSpPr>
        <p:sp>
          <p:nvSpPr>
            <p:cNvPr id="48" name="Овал 47"/>
            <p:cNvSpPr/>
            <p:nvPr/>
          </p:nvSpPr>
          <p:spPr>
            <a:xfrm>
              <a:off x="1285852" y="415290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858435" y="3929066"/>
              <a:ext cx="498855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4786314" y="2071678"/>
            <a:ext cx="385765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Пяти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угольник МР</a:t>
            </a:r>
            <a:r>
              <a:rPr lang="en-US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ТН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- 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искомое сечение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36" grpId="0" animBg="1"/>
      <p:bldP spid="136" grpId="1" animBg="1"/>
      <p:bldP spid="2" grpId="0"/>
      <p:bldP spid="54" grpId="0" animBg="1"/>
      <p:bldP spid="54" grpId="1" animBg="1"/>
      <p:bldP spid="71" grpId="0" animBg="1"/>
      <p:bldP spid="71" grpId="1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Джинсовая ткань"/>
          <p:cNvSpPr>
            <a:spLocks noChangeArrowheads="1"/>
          </p:cNvSpPr>
          <p:nvPr/>
        </p:nvSpPr>
        <p:spPr bwMode="auto">
          <a:xfrm>
            <a:off x="1642914" y="2404058"/>
            <a:ext cx="2452791" cy="2582255"/>
          </a:xfrm>
          <a:custGeom>
            <a:avLst/>
            <a:gdLst>
              <a:gd name="connsiteX0" fmla="*/ 1 w 1095375"/>
              <a:gd name="connsiteY0" fmla="*/ 403842 h 1057275"/>
              <a:gd name="connsiteX1" fmla="*/ 547688 w 1095375"/>
              <a:gd name="connsiteY1" fmla="*/ 0 h 1057275"/>
              <a:gd name="connsiteX2" fmla="*/ 1095374 w 1095375"/>
              <a:gd name="connsiteY2" fmla="*/ 403842 h 1057275"/>
              <a:gd name="connsiteX3" fmla="*/ 886177 w 1095375"/>
              <a:gd name="connsiteY3" fmla="*/ 1057271 h 1057275"/>
              <a:gd name="connsiteX4" fmla="*/ 209198 w 1095375"/>
              <a:gd name="connsiteY4" fmla="*/ 1057271 h 1057275"/>
              <a:gd name="connsiteX5" fmla="*/ 1 w 1095375"/>
              <a:gd name="connsiteY5" fmla="*/ 403842 h 1057275"/>
              <a:gd name="connsiteX0" fmla="*/ 0 w 1666909"/>
              <a:gd name="connsiteY0" fmla="*/ 1046760 h 1057271"/>
              <a:gd name="connsiteX1" fmla="*/ 1119223 w 1666909"/>
              <a:gd name="connsiteY1" fmla="*/ 0 h 1057271"/>
              <a:gd name="connsiteX2" fmla="*/ 1666909 w 1666909"/>
              <a:gd name="connsiteY2" fmla="*/ 403842 h 1057271"/>
              <a:gd name="connsiteX3" fmla="*/ 1457712 w 1666909"/>
              <a:gd name="connsiteY3" fmla="*/ 1057271 h 1057271"/>
              <a:gd name="connsiteX4" fmla="*/ 780733 w 1666909"/>
              <a:gd name="connsiteY4" fmla="*/ 1057271 h 1057271"/>
              <a:gd name="connsiteX5" fmla="*/ 0 w 1666909"/>
              <a:gd name="connsiteY5" fmla="*/ 1046760 h 1057271"/>
              <a:gd name="connsiteX0" fmla="*/ 0 w 1666909"/>
              <a:gd name="connsiteY0" fmla="*/ 903908 h 914419"/>
              <a:gd name="connsiteX1" fmla="*/ 261935 w 1666909"/>
              <a:gd name="connsiteY1" fmla="*/ 0 h 914419"/>
              <a:gd name="connsiteX2" fmla="*/ 1666909 w 1666909"/>
              <a:gd name="connsiteY2" fmla="*/ 260990 h 914419"/>
              <a:gd name="connsiteX3" fmla="*/ 1457712 w 1666909"/>
              <a:gd name="connsiteY3" fmla="*/ 914419 h 914419"/>
              <a:gd name="connsiteX4" fmla="*/ 780733 w 1666909"/>
              <a:gd name="connsiteY4" fmla="*/ 914419 h 914419"/>
              <a:gd name="connsiteX5" fmla="*/ 0 w 1666909"/>
              <a:gd name="connsiteY5" fmla="*/ 903908 h 914419"/>
              <a:gd name="connsiteX0" fmla="*/ 0 w 1738379"/>
              <a:gd name="connsiteY0" fmla="*/ 903908 h 914419"/>
              <a:gd name="connsiteX1" fmla="*/ 333405 w 1738379"/>
              <a:gd name="connsiteY1" fmla="*/ 0 h 914419"/>
              <a:gd name="connsiteX2" fmla="*/ 1738379 w 1738379"/>
              <a:gd name="connsiteY2" fmla="*/ 260990 h 914419"/>
              <a:gd name="connsiteX3" fmla="*/ 1529182 w 1738379"/>
              <a:gd name="connsiteY3" fmla="*/ 914419 h 914419"/>
              <a:gd name="connsiteX4" fmla="*/ 852203 w 1738379"/>
              <a:gd name="connsiteY4" fmla="*/ 914419 h 914419"/>
              <a:gd name="connsiteX5" fmla="*/ 0 w 1738379"/>
              <a:gd name="connsiteY5" fmla="*/ 903908 h 914419"/>
              <a:gd name="connsiteX0" fmla="*/ 0 w 1738379"/>
              <a:gd name="connsiteY0" fmla="*/ 903908 h 914419"/>
              <a:gd name="connsiteX1" fmla="*/ 333405 w 1738379"/>
              <a:gd name="connsiteY1" fmla="*/ 0 h 914419"/>
              <a:gd name="connsiteX2" fmla="*/ 1738379 w 1738379"/>
              <a:gd name="connsiteY2" fmla="*/ 260990 h 914419"/>
              <a:gd name="connsiteX3" fmla="*/ 1529182 w 1738379"/>
              <a:gd name="connsiteY3" fmla="*/ 914419 h 914419"/>
              <a:gd name="connsiteX4" fmla="*/ 852203 w 1738379"/>
              <a:gd name="connsiteY4" fmla="*/ 914419 h 914419"/>
              <a:gd name="connsiteX5" fmla="*/ 0 w 1738379"/>
              <a:gd name="connsiteY5" fmla="*/ 903908 h 914419"/>
              <a:gd name="connsiteX0" fmla="*/ 0 w 1666973"/>
              <a:gd name="connsiteY0" fmla="*/ 903908 h 914419"/>
              <a:gd name="connsiteX1" fmla="*/ 261999 w 1666973"/>
              <a:gd name="connsiteY1" fmla="*/ 0 h 914419"/>
              <a:gd name="connsiteX2" fmla="*/ 1666973 w 1666973"/>
              <a:gd name="connsiteY2" fmla="*/ 260990 h 914419"/>
              <a:gd name="connsiteX3" fmla="*/ 1457776 w 1666973"/>
              <a:gd name="connsiteY3" fmla="*/ 914419 h 914419"/>
              <a:gd name="connsiteX4" fmla="*/ 780797 w 1666973"/>
              <a:gd name="connsiteY4" fmla="*/ 914419 h 914419"/>
              <a:gd name="connsiteX5" fmla="*/ 0 w 1666973"/>
              <a:gd name="connsiteY5" fmla="*/ 903908 h 914419"/>
              <a:gd name="connsiteX0" fmla="*/ 0 w 1738443"/>
              <a:gd name="connsiteY0" fmla="*/ 903908 h 914419"/>
              <a:gd name="connsiteX1" fmla="*/ 333469 w 1738443"/>
              <a:gd name="connsiteY1" fmla="*/ 0 h 914419"/>
              <a:gd name="connsiteX2" fmla="*/ 1738443 w 1738443"/>
              <a:gd name="connsiteY2" fmla="*/ 260990 h 914419"/>
              <a:gd name="connsiteX3" fmla="*/ 1529246 w 1738443"/>
              <a:gd name="connsiteY3" fmla="*/ 914419 h 914419"/>
              <a:gd name="connsiteX4" fmla="*/ 852267 w 1738443"/>
              <a:gd name="connsiteY4" fmla="*/ 914419 h 914419"/>
              <a:gd name="connsiteX5" fmla="*/ 0 w 1738443"/>
              <a:gd name="connsiteY5" fmla="*/ 903908 h 914419"/>
              <a:gd name="connsiteX0" fmla="*/ 0 w 2452791"/>
              <a:gd name="connsiteY0" fmla="*/ 2071702 h 2082213"/>
              <a:gd name="connsiteX1" fmla="*/ 333469 w 2452791"/>
              <a:gd name="connsiteY1" fmla="*/ 1167794 h 2082213"/>
              <a:gd name="connsiteX2" fmla="*/ 2452791 w 2452791"/>
              <a:gd name="connsiteY2" fmla="*/ 0 h 2082213"/>
              <a:gd name="connsiteX3" fmla="*/ 1529246 w 2452791"/>
              <a:gd name="connsiteY3" fmla="*/ 2082213 h 2082213"/>
              <a:gd name="connsiteX4" fmla="*/ 852267 w 2452791"/>
              <a:gd name="connsiteY4" fmla="*/ 2082213 h 2082213"/>
              <a:gd name="connsiteX5" fmla="*/ 0 w 2452791"/>
              <a:gd name="connsiteY5" fmla="*/ 2071702 h 2082213"/>
              <a:gd name="connsiteX0" fmla="*/ 0 w 2452791"/>
              <a:gd name="connsiteY0" fmla="*/ 2071702 h 2082213"/>
              <a:gd name="connsiteX1" fmla="*/ 333469 w 2452791"/>
              <a:gd name="connsiteY1" fmla="*/ 1167794 h 2082213"/>
              <a:gd name="connsiteX2" fmla="*/ 2452791 w 2452791"/>
              <a:gd name="connsiteY2" fmla="*/ 0 h 2082213"/>
              <a:gd name="connsiteX3" fmla="*/ 1529246 w 2452791"/>
              <a:gd name="connsiteY3" fmla="*/ 2082213 h 2082213"/>
              <a:gd name="connsiteX4" fmla="*/ 852267 w 2452791"/>
              <a:gd name="connsiteY4" fmla="*/ 2082213 h 2082213"/>
              <a:gd name="connsiteX5" fmla="*/ 0 w 2452791"/>
              <a:gd name="connsiteY5" fmla="*/ 2071702 h 2082213"/>
              <a:gd name="connsiteX0" fmla="*/ 0 w 2452791"/>
              <a:gd name="connsiteY0" fmla="*/ 2071702 h 2082213"/>
              <a:gd name="connsiteX1" fmla="*/ 333469 w 2452791"/>
              <a:gd name="connsiteY1" fmla="*/ 1167794 h 2082213"/>
              <a:gd name="connsiteX2" fmla="*/ 2452791 w 2452791"/>
              <a:gd name="connsiteY2" fmla="*/ 0 h 2082213"/>
              <a:gd name="connsiteX3" fmla="*/ 1886404 w 2452791"/>
              <a:gd name="connsiteY3" fmla="*/ 2082213 h 2082213"/>
              <a:gd name="connsiteX4" fmla="*/ 852267 w 2452791"/>
              <a:gd name="connsiteY4" fmla="*/ 2082213 h 2082213"/>
              <a:gd name="connsiteX5" fmla="*/ 0 w 2452791"/>
              <a:gd name="connsiteY5" fmla="*/ 2071702 h 2082213"/>
              <a:gd name="connsiteX0" fmla="*/ 0 w 2452791"/>
              <a:gd name="connsiteY0" fmla="*/ 2071702 h 2582255"/>
              <a:gd name="connsiteX1" fmla="*/ 333469 w 2452791"/>
              <a:gd name="connsiteY1" fmla="*/ 1167794 h 2582255"/>
              <a:gd name="connsiteX2" fmla="*/ 2452791 w 2452791"/>
              <a:gd name="connsiteY2" fmla="*/ 0 h 2582255"/>
              <a:gd name="connsiteX3" fmla="*/ 1886404 w 2452791"/>
              <a:gd name="connsiteY3" fmla="*/ 2082213 h 2582255"/>
              <a:gd name="connsiteX4" fmla="*/ 995111 w 2452791"/>
              <a:gd name="connsiteY4" fmla="*/ 2582255 h 2582255"/>
              <a:gd name="connsiteX5" fmla="*/ 0 w 2452791"/>
              <a:gd name="connsiteY5" fmla="*/ 2071702 h 258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2791" h="2582255">
                <a:moveTo>
                  <a:pt x="0" y="2071702"/>
                </a:moveTo>
                <a:lnTo>
                  <a:pt x="333469" y="1167794"/>
                </a:lnTo>
                <a:lnTo>
                  <a:pt x="2452791" y="0"/>
                </a:lnTo>
                <a:lnTo>
                  <a:pt x="1886404" y="2082213"/>
                </a:lnTo>
                <a:lnTo>
                  <a:pt x="995111" y="2582255"/>
                </a:lnTo>
                <a:lnTo>
                  <a:pt x="0" y="2071702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2000232" y="2428868"/>
            <a:ext cx="2143140" cy="1643074"/>
          </a:xfrm>
          <a:prstGeom prst="rect">
            <a:avLst/>
          </a:prstGeom>
          <a:solidFill>
            <a:srgbClr val="F319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357290" y="4110067"/>
            <a:ext cx="2733721" cy="890569"/>
          </a:xfrm>
          <a:custGeom>
            <a:avLst/>
            <a:gdLst>
              <a:gd name="connsiteX0" fmla="*/ 0 w 1285884"/>
              <a:gd name="connsiteY0" fmla="*/ 714380 h 714380"/>
              <a:gd name="connsiteX1" fmla="*/ 178595 w 1285884"/>
              <a:gd name="connsiteY1" fmla="*/ 0 h 714380"/>
              <a:gd name="connsiteX2" fmla="*/ 1285884 w 1285884"/>
              <a:gd name="connsiteY2" fmla="*/ 0 h 714380"/>
              <a:gd name="connsiteX3" fmla="*/ 1107289 w 1285884"/>
              <a:gd name="connsiteY3" fmla="*/ 714380 h 714380"/>
              <a:gd name="connsiteX4" fmla="*/ 0 w 1285884"/>
              <a:gd name="connsiteY4" fmla="*/ 714380 h 714380"/>
              <a:gd name="connsiteX0" fmla="*/ 145255 w 1431139"/>
              <a:gd name="connsiteY0" fmla="*/ 747717 h 747717"/>
              <a:gd name="connsiteX1" fmla="*/ 0 w 1431139"/>
              <a:gd name="connsiteY1" fmla="*/ 0 h 747717"/>
              <a:gd name="connsiteX2" fmla="*/ 1431139 w 1431139"/>
              <a:gd name="connsiteY2" fmla="*/ 33337 h 747717"/>
              <a:gd name="connsiteX3" fmla="*/ 1252544 w 1431139"/>
              <a:gd name="connsiteY3" fmla="*/ 747717 h 747717"/>
              <a:gd name="connsiteX4" fmla="*/ 145255 w 1431139"/>
              <a:gd name="connsiteY4" fmla="*/ 747717 h 747717"/>
              <a:gd name="connsiteX0" fmla="*/ 145255 w 2093126"/>
              <a:gd name="connsiteY0" fmla="*/ 747717 h 747717"/>
              <a:gd name="connsiteX1" fmla="*/ 0 w 2093126"/>
              <a:gd name="connsiteY1" fmla="*/ 0 h 747717"/>
              <a:gd name="connsiteX2" fmla="*/ 2093126 w 2093126"/>
              <a:gd name="connsiteY2" fmla="*/ 4762 h 747717"/>
              <a:gd name="connsiteX3" fmla="*/ 1252544 w 2093126"/>
              <a:gd name="connsiteY3" fmla="*/ 747717 h 747717"/>
              <a:gd name="connsiteX4" fmla="*/ 145255 w 2093126"/>
              <a:gd name="connsiteY4" fmla="*/ 747717 h 747717"/>
              <a:gd name="connsiteX0" fmla="*/ 0 w 2733721"/>
              <a:gd name="connsiteY0" fmla="*/ 890569 h 890569"/>
              <a:gd name="connsiteX1" fmla="*/ 640595 w 2733721"/>
              <a:gd name="connsiteY1" fmla="*/ 0 h 890569"/>
              <a:gd name="connsiteX2" fmla="*/ 2733721 w 2733721"/>
              <a:gd name="connsiteY2" fmla="*/ 4762 h 890569"/>
              <a:gd name="connsiteX3" fmla="*/ 1893139 w 2733721"/>
              <a:gd name="connsiteY3" fmla="*/ 747717 h 890569"/>
              <a:gd name="connsiteX4" fmla="*/ 0 w 2733721"/>
              <a:gd name="connsiteY4" fmla="*/ 890569 h 890569"/>
              <a:gd name="connsiteX0" fmla="*/ 0 w 2733721"/>
              <a:gd name="connsiteY0" fmla="*/ 890569 h 890569"/>
              <a:gd name="connsiteX1" fmla="*/ 640595 w 2733721"/>
              <a:gd name="connsiteY1" fmla="*/ 0 h 890569"/>
              <a:gd name="connsiteX2" fmla="*/ 2733721 w 2733721"/>
              <a:gd name="connsiteY2" fmla="*/ 4762 h 890569"/>
              <a:gd name="connsiteX3" fmla="*/ 2116976 w 2733721"/>
              <a:gd name="connsiteY3" fmla="*/ 885830 h 890569"/>
              <a:gd name="connsiteX4" fmla="*/ 0 w 2733721"/>
              <a:gd name="connsiteY4" fmla="*/ 890569 h 890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3721" h="890569">
                <a:moveTo>
                  <a:pt x="0" y="890569"/>
                </a:moveTo>
                <a:lnTo>
                  <a:pt x="640595" y="0"/>
                </a:lnTo>
                <a:lnTo>
                  <a:pt x="2733721" y="4762"/>
                </a:lnTo>
                <a:lnTo>
                  <a:pt x="2116976" y="885830"/>
                </a:lnTo>
                <a:lnTo>
                  <a:pt x="0" y="890569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357290" y="3357562"/>
            <a:ext cx="2092419" cy="1659505"/>
          </a:xfrm>
          <a:prstGeom prst="rect">
            <a:avLst/>
          </a:prstGeom>
          <a:solidFill>
            <a:srgbClr val="3DF412"/>
          </a:solidFill>
          <a:ln>
            <a:solidFill>
              <a:srgbClr val="3DF4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 rot="9308548">
            <a:off x="3006743" y="2741252"/>
            <a:ext cx="1586735" cy="1998229"/>
          </a:xfrm>
          <a:custGeom>
            <a:avLst/>
            <a:gdLst>
              <a:gd name="connsiteX0" fmla="*/ 0 w 503311"/>
              <a:gd name="connsiteY0" fmla="*/ 613036 h 613036"/>
              <a:gd name="connsiteX1" fmla="*/ 125828 w 503311"/>
              <a:gd name="connsiteY1" fmla="*/ 0 h 613036"/>
              <a:gd name="connsiteX2" fmla="*/ 503311 w 503311"/>
              <a:gd name="connsiteY2" fmla="*/ 0 h 613036"/>
              <a:gd name="connsiteX3" fmla="*/ 377483 w 503311"/>
              <a:gd name="connsiteY3" fmla="*/ 613036 h 613036"/>
              <a:gd name="connsiteX4" fmla="*/ 0 w 503311"/>
              <a:gd name="connsiteY4" fmla="*/ 613036 h 613036"/>
              <a:gd name="connsiteX0" fmla="*/ 0 w 998065"/>
              <a:gd name="connsiteY0" fmla="*/ 1171139 h 1171139"/>
              <a:gd name="connsiteX1" fmla="*/ 620582 w 998065"/>
              <a:gd name="connsiteY1" fmla="*/ 0 h 1171139"/>
              <a:gd name="connsiteX2" fmla="*/ 998065 w 998065"/>
              <a:gd name="connsiteY2" fmla="*/ 0 h 1171139"/>
              <a:gd name="connsiteX3" fmla="*/ 872237 w 998065"/>
              <a:gd name="connsiteY3" fmla="*/ 613036 h 1171139"/>
              <a:gd name="connsiteX4" fmla="*/ 0 w 998065"/>
              <a:gd name="connsiteY4" fmla="*/ 1171139 h 1171139"/>
              <a:gd name="connsiteX0" fmla="*/ 0 w 998065"/>
              <a:gd name="connsiteY0" fmla="*/ 1171139 h 1171139"/>
              <a:gd name="connsiteX1" fmla="*/ 620582 w 998065"/>
              <a:gd name="connsiteY1" fmla="*/ 0 h 1171139"/>
              <a:gd name="connsiteX2" fmla="*/ 998065 w 998065"/>
              <a:gd name="connsiteY2" fmla="*/ 0 h 1171139"/>
              <a:gd name="connsiteX3" fmla="*/ 905123 w 998065"/>
              <a:gd name="connsiteY3" fmla="*/ 644017 h 1171139"/>
              <a:gd name="connsiteX4" fmla="*/ 0 w 998065"/>
              <a:gd name="connsiteY4" fmla="*/ 1171139 h 1171139"/>
              <a:gd name="connsiteX0" fmla="*/ 0 w 998065"/>
              <a:gd name="connsiteY0" fmla="*/ 1483420 h 1483420"/>
              <a:gd name="connsiteX1" fmla="*/ 688408 w 998065"/>
              <a:gd name="connsiteY1" fmla="*/ 0 h 1483420"/>
              <a:gd name="connsiteX2" fmla="*/ 998065 w 998065"/>
              <a:gd name="connsiteY2" fmla="*/ 312281 h 1483420"/>
              <a:gd name="connsiteX3" fmla="*/ 905123 w 998065"/>
              <a:gd name="connsiteY3" fmla="*/ 956298 h 1483420"/>
              <a:gd name="connsiteX4" fmla="*/ 0 w 998065"/>
              <a:gd name="connsiteY4" fmla="*/ 1483420 h 1483420"/>
              <a:gd name="connsiteX0" fmla="*/ 0 w 1586735"/>
              <a:gd name="connsiteY0" fmla="*/ 1998229 h 1998229"/>
              <a:gd name="connsiteX1" fmla="*/ 688408 w 1586735"/>
              <a:gd name="connsiteY1" fmla="*/ 514809 h 1998229"/>
              <a:gd name="connsiteX2" fmla="*/ 1586735 w 1586735"/>
              <a:gd name="connsiteY2" fmla="*/ 0 h 1998229"/>
              <a:gd name="connsiteX3" fmla="*/ 905123 w 1586735"/>
              <a:gd name="connsiteY3" fmla="*/ 1471107 h 1998229"/>
              <a:gd name="connsiteX4" fmla="*/ 0 w 1586735"/>
              <a:gd name="connsiteY4" fmla="*/ 1998229 h 199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6735" h="1998229">
                <a:moveTo>
                  <a:pt x="0" y="1998229"/>
                </a:moveTo>
                <a:lnTo>
                  <a:pt x="688408" y="514809"/>
                </a:lnTo>
                <a:lnTo>
                  <a:pt x="1586735" y="0"/>
                </a:lnTo>
                <a:lnTo>
                  <a:pt x="905123" y="1471107"/>
                </a:lnTo>
                <a:lnTo>
                  <a:pt x="0" y="1998229"/>
                </a:lnTo>
                <a:close/>
              </a:path>
            </a:pathLst>
          </a:custGeom>
          <a:solidFill>
            <a:srgbClr val="F338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904225" y="1928802"/>
            <a:ext cx="3547299" cy="3357586"/>
            <a:chOff x="904225" y="1928802"/>
            <a:chExt cx="3547299" cy="3357586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904225" y="1928802"/>
              <a:ext cx="3547299" cy="3357586"/>
              <a:chOff x="904225" y="1928802"/>
              <a:chExt cx="3547299" cy="3357586"/>
            </a:xfrm>
          </p:grpSpPr>
          <p:grpSp>
            <p:nvGrpSpPr>
              <p:cNvPr id="3" name="Группа 49"/>
              <p:cNvGrpSpPr/>
              <p:nvPr/>
            </p:nvGrpSpPr>
            <p:grpSpPr>
              <a:xfrm>
                <a:off x="1347243" y="2433101"/>
                <a:ext cx="2782047" cy="2589296"/>
                <a:chOff x="784992" y="2285992"/>
                <a:chExt cx="2144728" cy="2001852"/>
              </a:xfrm>
            </p:grpSpPr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>
                  <a:off x="1285852" y="2285992"/>
                  <a:ext cx="1643074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>
                  <a:off x="785786" y="3000372"/>
                  <a:ext cx="1643074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678629" y="2393149"/>
                  <a:ext cx="714380" cy="50006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2321703" y="2393149"/>
                  <a:ext cx="714380" cy="50006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5400000">
                  <a:off x="142844" y="3643314"/>
                  <a:ext cx="1285884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5400000">
                  <a:off x="1785918" y="3643314"/>
                  <a:ext cx="1285884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>
                  <a:off x="785786" y="4286256"/>
                  <a:ext cx="1643074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5400000">
                  <a:off x="2285984" y="2928934"/>
                  <a:ext cx="1285884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5400000" flipH="1" flipV="1">
                  <a:off x="2321703" y="3679033"/>
                  <a:ext cx="714380" cy="50006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5400000">
                  <a:off x="643704" y="2928934"/>
                  <a:ext cx="1285090" cy="794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1285852" y="3571876"/>
                  <a:ext cx="1643074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5400000">
                  <a:off x="678629" y="3679033"/>
                  <a:ext cx="714380" cy="50006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Прямоугольник 5"/>
              <p:cNvSpPr/>
              <p:nvPr/>
            </p:nvSpPr>
            <p:spPr>
              <a:xfrm>
                <a:off x="904225" y="2928934"/>
                <a:ext cx="524503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А</a:t>
                </a:r>
                <a:r>
                  <a:rPr lang="ru-RU" sz="2800" b="1" baseline="-2500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1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3500430" y="3181649"/>
                <a:ext cx="511679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/>
                    <a:cs typeface="Arial"/>
                  </a:rPr>
                  <a:t>D</a:t>
                </a:r>
                <a:r>
                  <a:rPr lang="ru-RU" sz="2400" b="1" baseline="-2500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1</a:t>
                </a:r>
                <a:endParaRPr lang="ru-RU" sz="24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450136" y="4824723"/>
                <a:ext cx="407484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"/>
                    <a:cs typeface="Arial"/>
                  </a:rPr>
                  <a:t>D</a:t>
                </a:r>
                <a:endParaRPr lang="ru-RU" sz="24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1991825" y="3620160"/>
                <a:ext cx="386644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В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928662" y="4763168"/>
                <a:ext cx="402674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А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4071934" y="3834474"/>
                <a:ext cx="357190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С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4" name="Прямоугольник 3"/>
              <p:cNvSpPr/>
              <p:nvPr/>
            </p:nvSpPr>
            <p:spPr>
              <a:xfrm>
                <a:off x="4076100" y="1928802"/>
                <a:ext cx="375424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Р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33" name="Прямоугольник 32"/>
            <p:cNvSpPr/>
            <p:nvPr/>
          </p:nvSpPr>
          <p:spPr>
            <a:xfrm>
              <a:off x="1785918" y="1928802"/>
              <a:ext cx="857256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40" name="Прямая соединительная линия 39"/>
          <p:cNvCxnSpPr/>
          <p:nvPr/>
        </p:nvCxnSpPr>
        <p:spPr>
          <a:xfrm rot="10800000" flipV="1">
            <a:off x="1571604" y="4286256"/>
            <a:ext cx="2357454" cy="128588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428728" y="3286124"/>
            <a:ext cx="4429156" cy="128588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2000232" y="3571876"/>
            <a:ext cx="3357586" cy="235745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Группа 84"/>
          <p:cNvGrpSpPr/>
          <p:nvPr/>
        </p:nvGrpSpPr>
        <p:grpSpPr>
          <a:xfrm>
            <a:off x="857224" y="3929067"/>
            <a:ext cx="2928958" cy="1857387"/>
            <a:chOff x="857224" y="3929067"/>
            <a:chExt cx="2928958" cy="1857387"/>
          </a:xfrm>
        </p:grpSpPr>
        <p:cxnSp>
          <p:nvCxnSpPr>
            <p:cNvPr id="71" name="Прямая соединительная линия 70"/>
            <p:cNvCxnSpPr>
              <a:stCxn id="26" idx="5"/>
            </p:cNvCxnSpPr>
            <p:nvPr/>
          </p:nvCxnSpPr>
          <p:spPr>
            <a:xfrm rot="5400000" flipH="1">
              <a:off x="1213809" y="3572482"/>
              <a:ext cx="1122084" cy="1835253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10800000">
              <a:off x="2643174" y="5000636"/>
              <a:ext cx="1143008" cy="78581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Группа 63"/>
          <p:cNvGrpSpPr/>
          <p:nvPr/>
        </p:nvGrpSpPr>
        <p:grpSpPr>
          <a:xfrm>
            <a:off x="2828034" y="4857760"/>
            <a:ext cx="458082" cy="594658"/>
            <a:chOff x="184828" y="5620424"/>
            <a:chExt cx="458082" cy="594658"/>
          </a:xfrm>
        </p:grpSpPr>
        <p:sp>
          <p:nvSpPr>
            <p:cNvPr id="28" name="Овал 27"/>
            <p:cNvSpPr/>
            <p:nvPr/>
          </p:nvSpPr>
          <p:spPr>
            <a:xfrm>
              <a:off x="500034" y="6072206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184828" y="5620424"/>
              <a:ext cx="386644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571472" y="4071942"/>
            <a:ext cx="4357718" cy="24142"/>
            <a:chOff x="571472" y="4071942"/>
            <a:chExt cx="4357718" cy="24142"/>
          </a:xfrm>
        </p:grpSpPr>
        <p:cxnSp>
          <p:nvCxnSpPr>
            <p:cNvPr id="89" name="Прямая соединительная линия 88"/>
            <p:cNvCxnSpPr>
              <a:stCxn id="11" idx="1"/>
            </p:cNvCxnSpPr>
            <p:nvPr/>
          </p:nvCxnSpPr>
          <p:spPr>
            <a:xfrm rot="10800000">
              <a:off x="1285852" y="4071942"/>
              <a:ext cx="2786082" cy="24142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10800000">
              <a:off x="4071934" y="4071942"/>
              <a:ext cx="857256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rot="10800000">
              <a:off x="571472" y="4071942"/>
              <a:ext cx="781088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Группа 140"/>
          <p:cNvGrpSpPr/>
          <p:nvPr/>
        </p:nvGrpSpPr>
        <p:grpSpPr>
          <a:xfrm>
            <a:off x="357158" y="1714488"/>
            <a:ext cx="4786346" cy="2714644"/>
            <a:chOff x="357158" y="1714488"/>
            <a:chExt cx="4786346" cy="2714644"/>
          </a:xfrm>
        </p:grpSpPr>
        <p:cxnSp>
          <p:nvCxnSpPr>
            <p:cNvPr id="112" name="Прямая соединительная линия 111"/>
            <p:cNvCxnSpPr>
              <a:stCxn id="29" idx="7"/>
            </p:cNvCxnSpPr>
            <p:nvPr/>
          </p:nvCxnSpPr>
          <p:spPr>
            <a:xfrm rot="16200000" flipH="1" flipV="1">
              <a:off x="1971550" y="1782664"/>
              <a:ext cx="1532142" cy="2760662"/>
            </a:xfrm>
            <a:prstGeom prst="line">
              <a:avLst/>
            </a:prstGeom>
            <a:ln w="28575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>
              <a:endCxn id="29" idx="7"/>
            </p:cNvCxnSpPr>
            <p:nvPr/>
          </p:nvCxnSpPr>
          <p:spPr>
            <a:xfrm rot="10800000" flipV="1">
              <a:off x="4117952" y="1714488"/>
              <a:ext cx="1025552" cy="682436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10800000" flipV="1">
              <a:off x="357158" y="3929066"/>
              <a:ext cx="1000132" cy="500066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Овал 28"/>
          <p:cNvSpPr/>
          <p:nvPr/>
        </p:nvSpPr>
        <p:spPr>
          <a:xfrm>
            <a:off x="3996000" y="237600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4" name="Прямая соединительная линия 133"/>
          <p:cNvCxnSpPr>
            <a:stCxn id="27" idx="3"/>
            <a:endCxn id="86" idx="0"/>
          </p:cNvCxnSpPr>
          <p:nvPr/>
        </p:nvCxnSpPr>
        <p:spPr>
          <a:xfrm rot="5400000">
            <a:off x="1386727" y="3914425"/>
            <a:ext cx="855026" cy="270957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Группа 131"/>
          <p:cNvGrpSpPr/>
          <p:nvPr/>
        </p:nvGrpSpPr>
        <p:grpSpPr>
          <a:xfrm>
            <a:off x="1928794" y="3334408"/>
            <a:ext cx="523414" cy="523220"/>
            <a:chOff x="1928794" y="3334408"/>
            <a:chExt cx="523414" cy="523220"/>
          </a:xfrm>
        </p:grpSpPr>
        <p:sp>
          <p:nvSpPr>
            <p:cNvPr id="27" name="Овал 26"/>
            <p:cNvSpPr/>
            <p:nvPr/>
          </p:nvSpPr>
          <p:spPr>
            <a:xfrm>
              <a:off x="1928794" y="350043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2089608" y="3334408"/>
              <a:ext cx="362600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1500166" y="4429132"/>
            <a:ext cx="357190" cy="571504"/>
            <a:chOff x="1571604" y="4357694"/>
            <a:chExt cx="357190" cy="571504"/>
          </a:xfrm>
        </p:grpSpPr>
        <p:sp>
          <p:nvSpPr>
            <p:cNvPr id="32" name="Овал 31"/>
            <p:cNvSpPr/>
            <p:nvPr/>
          </p:nvSpPr>
          <p:spPr>
            <a:xfrm>
              <a:off x="1714480" y="435769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571604" y="4405978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3071802" y="4429132"/>
            <a:ext cx="500066" cy="461665"/>
            <a:chOff x="3071802" y="4429132"/>
            <a:chExt cx="500066" cy="461665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071802" y="4429132"/>
              <a:ext cx="407484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N</a:t>
              </a:r>
              <a:endPara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3428992" y="442913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2214546" y="4929198"/>
            <a:ext cx="498855" cy="571504"/>
            <a:chOff x="2358633" y="4929198"/>
            <a:chExt cx="498855" cy="571504"/>
          </a:xfrm>
        </p:grpSpPr>
        <p:sp>
          <p:nvSpPr>
            <p:cNvPr id="26" name="Овал 25"/>
            <p:cNvSpPr/>
            <p:nvPr/>
          </p:nvSpPr>
          <p:spPr>
            <a:xfrm>
              <a:off x="2714612" y="492919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358633" y="4977482"/>
              <a:ext cx="498855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4786314" y="2071678"/>
            <a:ext cx="385765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Многоугольник МНТР</a:t>
            </a:r>
            <a:r>
              <a:rPr lang="en-US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- 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искомое сечение</a:t>
            </a:r>
          </a:p>
        </p:txBody>
      </p:sp>
      <p:grpSp>
        <p:nvGrpSpPr>
          <p:cNvPr id="110" name="Группа 109"/>
          <p:cNvGrpSpPr/>
          <p:nvPr/>
        </p:nvGrpSpPr>
        <p:grpSpPr>
          <a:xfrm>
            <a:off x="928662" y="3571876"/>
            <a:ext cx="357190" cy="571504"/>
            <a:chOff x="928662" y="3571876"/>
            <a:chExt cx="357190" cy="571504"/>
          </a:xfrm>
        </p:grpSpPr>
        <p:sp>
          <p:nvSpPr>
            <p:cNvPr id="88" name="Прямоугольник 87"/>
            <p:cNvSpPr/>
            <p:nvPr/>
          </p:nvSpPr>
          <p:spPr>
            <a:xfrm>
              <a:off x="928662" y="3571876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Е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1000100" y="400050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111" grpId="0" animBg="1"/>
      <p:bldP spid="111" grpId="1" animBg="1"/>
      <p:bldP spid="62" grpId="0" animBg="1"/>
      <p:bldP spid="62" grpId="1" animBg="1"/>
      <p:bldP spid="38" grpId="0" animBg="1"/>
      <p:bldP spid="38" grpId="1" animBg="1"/>
      <p:bldP spid="43" grpId="0" animBg="1"/>
      <p:bldP spid="43" grpId="1" animBg="1"/>
      <p:bldP spid="24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олилиния 56"/>
          <p:cNvSpPr/>
          <p:nvPr/>
        </p:nvSpPr>
        <p:spPr>
          <a:xfrm rot="20596687">
            <a:off x="3153426" y="2598253"/>
            <a:ext cx="1341590" cy="2212381"/>
          </a:xfrm>
          <a:custGeom>
            <a:avLst/>
            <a:gdLst>
              <a:gd name="connsiteX0" fmla="*/ 0 w 642942"/>
              <a:gd name="connsiteY0" fmla="*/ 785818 h 785818"/>
              <a:gd name="connsiteX1" fmla="*/ 160736 w 642942"/>
              <a:gd name="connsiteY1" fmla="*/ 0 h 785818"/>
              <a:gd name="connsiteX2" fmla="*/ 642942 w 642942"/>
              <a:gd name="connsiteY2" fmla="*/ 0 h 785818"/>
              <a:gd name="connsiteX3" fmla="*/ 482207 w 642942"/>
              <a:gd name="connsiteY3" fmla="*/ 785818 h 785818"/>
              <a:gd name="connsiteX4" fmla="*/ 0 w 642942"/>
              <a:gd name="connsiteY4" fmla="*/ 785818 h 785818"/>
              <a:gd name="connsiteX0" fmla="*/ 0 w 1007730"/>
              <a:gd name="connsiteY0" fmla="*/ 1542512 h 1542512"/>
              <a:gd name="connsiteX1" fmla="*/ 160736 w 1007730"/>
              <a:gd name="connsiteY1" fmla="*/ 756694 h 1542512"/>
              <a:gd name="connsiteX2" fmla="*/ 1007730 w 1007730"/>
              <a:gd name="connsiteY2" fmla="*/ 0 h 1542512"/>
              <a:gd name="connsiteX3" fmla="*/ 482207 w 1007730"/>
              <a:gd name="connsiteY3" fmla="*/ 1542512 h 1542512"/>
              <a:gd name="connsiteX4" fmla="*/ 0 w 1007730"/>
              <a:gd name="connsiteY4" fmla="*/ 1542512 h 1542512"/>
              <a:gd name="connsiteX0" fmla="*/ 0 w 1007730"/>
              <a:gd name="connsiteY0" fmla="*/ 1542512 h 1542512"/>
              <a:gd name="connsiteX1" fmla="*/ 99171 w 1007730"/>
              <a:gd name="connsiteY1" fmla="*/ 713334 h 1542512"/>
              <a:gd name="connsiteX2" fmla="*/ 1007730 w 1007730"/>
              <a:gd name="connsiteY2" fmla="*/ 0 h 1542512"/>
              <a:gd name="connsiteX3" fmla="*/ 482207 w 1007730"/>
              <a:gd name="connsiteY3" fmla="*/ 1542512 h 1542512"/>
              <a:gd name="connsiteX4" fmla="*/ 0 w 1007730"/>
              <a:gd name="connsiteY4" fmla="*/ 1542512 h 1542512"/>
              <a:gd name="connsiteX0" fmla="*/ 0 w 1007730"/>
              <a:gd name="connsiteY0" fmla="*/ 1542512 h 1590897"/>
              <a:gd name="connsiteX1" fmla="*/ 99171 w 1007730"/>
              <a:gd name="connsiteY1" fmla="*/ 713334 h 1590897"/>
              <a:gd name="connsiteX2" fmla="*/ 1007730 w 1007730"/>
              <a:gd name="connsiteY2" fmla="*/ 0 h 1590897"/>
              <a:gd name="connsiteX3" fmla="*/ 552183 w 1007730"/>
              <a:gd name="connsiteY3" fmla="*/ 1590897 h 1590897"/>
              <a:gd name="connsiteX4" fmla="*/ 0 w 1007730"/>
              <a:gd name="connsiteY4" fmla="*/ 1542512 h 1590897"/>
              <a:gd name="connsiteX0" fmla="*/ 0 w 1341590"/>
              <a:gd name="connsiteY0" fmla="*/ 2212381 h 2212381"/>
              <a:gd name="connsiteX1" fmla="*/ 433031 w 1341590"/>
              <a:gd name="connsiteY1" fmla="*/ 713334 h 2212381"/>
              <a:gd name="connsiteX2" fmla="*/ 1341590 w 1341590"/>
              <a:gd name="connsiteY2" fmla="*/ 0 h 2212381"/>
              <a:gd name="connsiteX3" fmla="*/ 886043 w 1341590"/>
              <a:gd name="connsiteY3" fmla="*/ 1590897 h 2212381"/>
              <a:gd name="connsiteX4" fmla="*/ 0 w 1341590"/>
              <a:gd name="connsiteY4" fmla="*/ 2212381 h 221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1590" h="2212381">
                <a:moveTo>
                  <a:pt x="0" y="2212381"/>
                </a:moveTo>
                <a:lnTo>
                  <a:pt x="433031" y="713334"/>
                </a:lnTo>
                <a:lnTo>
                  <a:pt x="1341590" y="0"/>
                </a:lnTo>
                <a:lnTo>
                  <a:pt x="886043" y="1590897"/>
                </a:lnTo>
                <a:lnTo>
                  <a:pt x="0" y="2212381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AutoShape 2" descr="Крупная клетка"/>
          <p:cNvSpPr>
            <a:spLocks noChangeArrowheads="1"/>
          </p:cNvSpPr>
          <p:nvPr/>
        </p:nvSpPr>
        <p:spPr bwMode="auto">
          <a:xfrm rot="18701228" flipV="1">
            <a:off x="1949353" y="2490703"/>
            <a:ext cx="2331043" cy="2176098"/>
          </a:xfrm>
          <a:custGeom>
            <a:avLst/>
            <a:gdLst>
              <a:gd name="connsiteX0" fmla="*/ 1 w 642942"/>
              <a:gd name="connsiteY0" fmla="*/ 245581 h 642942"/>
              <a:gd name="connsiteX1" fmla="*/ 321471 w 642942"/>
              <a:gd name="connsiteY1" fmla="*/ 0 h 642942"/>
              <a:gd name="connsiteX2" fmla="*/ 642941 w 642942"/>
              <a:gd name="connsiteY2" fmla="*/ 245581 h 642942"/>
              <a:gd name="connsiteX3" fmla="*/ 520151 w 642942"/>
              <a:gd name="connsiteY3" fmla="*/ 642940 h 642942"/>
              <a:gd name="connsiteX4" fmla="*/ 122791 w 642942"/>
              <a:gd name="connsiteY4" fmla="*/ 642940 h 642942"/>
              <a:gd name="connsiteX5" fmla="*/ 1 w 642942"/>
              <a:gd name="connsiteY5" fmla="*/ 245581 h 642942"/>
              <a:gd name="connsiteX0" fmla="*/ 0 w 1158977"/>
              <a:gd name="connsiteY0" fmla="*/ 437966 h 835325"/>
              <a:gd name="connsiteX1" fmla="*/ 321470 w 1158977"/>
              <a:gd name="connsiteY1" fmla="*/ 192385 h 835325"/>
              <a:gd name="connsiteX2" fmla="*/ 1158977 w 1158977"/>
              <a:gd name="connsiteY2" fmla="*/ 0 h 835325"/>
              <a:gd name="connsiteX3" fmla="*/ 520150 w 1158977"/>
              <a:gd name="connsiteY3" fmla="*/ 835325 h 835325"/>
              <a:gd name="connsiteX4" fmla="*/ 122790 w 1158977"/>
              <a:gd name="connsiteY4" fmla="*/ 835325 h 835325"/>
              <a:gd name="connsiteX5" fmla="*/ 0 w 1158977"/>
              <a:gd name="connsiteY5" fmla="*/ 437966 h 835325"/>
              <a:gd name="connsiteX0" fmla="*/ 0 w 1465910"/>
              <a:gd name="connsiteY0" fmla="*/ 437966 h 1047507"/>
              <a:gd name="connsiteX1" fmla="*/ 321470 w 1465910"/>
              <a:gd name="connsiteY1" fmla="*/ 192385 h 1047507"/>
              <a:gd name="connsiteX2" fmla="*/ 1158977 w 1465910"/>
              <a:gd name="connsiteY2" fmla="*/ 0 h 1047507"/>
              <a:gd name="connsiteX3" fmla="*/ 1465910 w 1465910"/>
              <a:gd name="connsiteY3" fmla="*/ 1047507 h 1047507"/>
              <a:gd name="connsiteX4" fmla="*/ 122790 w 1465910"/>
              <a:gd name="connsiteY4" fmla="*/ 835325 h 1047507"/>
              <a:gd name="connsiteX5" fmla="*/ 0 w 1465910"/>
              <a:gd name="connsiteY5" fmla="*/ 437966 h 1047507"/>
              <a:gd name="connsiteX0" fmla="*/ 409153 w 1875063"/>
              <a:gd name="connsiteY0" fmla="*/ 437966 h 1668945"/>
              <a:gd name="connsiteX1" fmla="*/ 730623 w 1875063"/>
              <a:gd name="connsiteY1" fmla="*/ 192385 h 1668945"/>
              <a:gd name="connsiteX2" fmla="*/ 1568130 w 1875063"/>
              <a:gd name="connsiteY2" fmla="*/ 0 h 1668945"/>
              <a:gd name="connsiteX3" fmla="*/ 1875063 w 1875063"/>
              <a:gd name="connsiteY3" fmla="*/ 1047507 h 1668945"/>
              <a:gd name="connsiteX4" fmla="*/ 0 w 1875063"/>
              <a:gd name="connsiteY4" fmla="*/ 1668945 h 1668945"/>
              <a:gd name="connsiteX5" fmla="*/ 409153 w 1875063"/>
              <a:gd name="connsiteY5" fmla="*/ 437966 h 1668945"/>
              <a:gd name="connsiteX0" fmla="*/ 409153 w 1875063"/>
              <a:gd name="connsiteY0" fmla="*/ 945119 h 2176098"/>
              <a:gd name="connsiteX1" fmla="*/ 557840 w 1875063"/>
              <a:gd name="connsiteY1" fmla="*/ 0 h 2176098"/>
              <a:gd name="connsiteX2" fmla="*/ 1568130 w 1875063"/>
              <a:gd name="connsiteY2" fmla="*/ 507153 h 2176098"/>
              <a:gd name="connsiteX3" fmla="*/ 1875063 w 1875063"/>
              <a:gd name="connsiteY3" fmla="*/ 1554660 h 2176098"/>
              <a:gd name="connsiteX4" fmla="*/ 0 w 1875063"/>
              <a:gd name="connsiteY4" fmla="*/ 2176098 h 2176098"/>
              <a:gd name="connsiteX5" fmla="*/ 409153 w 1875063"/>
              <a:gd name="connsiteY5" fmla="*/ 945119 h 2176098"/>
              <a:gd name="connsiteX0" fmla="*/ 0 w 2331043"/>
              <a:gd name="connsiteY0" fmla="*/ 276699 h 2176098"/>
              <a:gd name="connsiteX1" fmla="*/ 1013820 w 2331043"/>
              <a:gd name="connsiteY1" fmla="*/ 0 h 2176098"/>
              <a:gd name="connsiteX2" fmla="*/ 2024110 w 2331043"/>
              <a:gd name="connsiteY2" fmla="*/ 507153 h 2176098"/>
              <a:gd name="connsiteX3" fmla="*/ 2331043 w 2331043"/>
              <a:gd name="connsiteY3" fmla="*/ 1554660 h 2176098"/>
              <a:gd name="connsiteX4" fmla="*/ 455980 w 2331043"/>
              <a:gd name="connsiteY4" fmla="*/ 2176098 h 2176098"/>
              <a:gd name="connsiteX5" fmla="*/ 0 w 2331043"/>
              <a:gd name="connsiteY5" fmla="*/ 276699 h 217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1043" h="2176098">
                <a:moveTo>
                  <a:pt x="0" y="276699"/>
                </a:moveTo>
                <a:lnTo>
                  <a:pt x="1013820" y="0"/>
                </a:lnTo>
                <a:lnTo>
                  <a:pt x="2024110" y="507153"/>
                </a:lnTo>
                <a:lnTo>
                  <a:pt x="2331043" y="1554660"/>
                </a:lnTo>
                <a:lnTo>
                  <a:pt x="455980" y="2176098"/>
                </a:lnTo>
                <a:lnTo>
                  <a:pt x="0" y="276699"/>
                </a:lnTo>
                <a:close/>
              </a:path>
            </a:pathLst>
          </a:custGeom>
          <a:pattFill prst="lgCheck">
            <a:fgClr>
              <a:srgbClr val="FFFF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1357290" y="3357562"/>
            <a:ext cx="2143140" cy="1643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grpSp>
        <p:nvGrpSpPr>
          <p:cNvPr id="36" name="Группа 35"/>
          <p:cNvGrpSpPr/>
          <p:nvPr/>
        </p:nvGrpSpPr>
        <p:grpSpPr>
          <a:xfrm>
            <a:off x="904225" y="1928802"/>
            <a:ext cx="3739213" cy="3500462"/>
            <a:chOff x="904225" y="1928802"/>
            <a:chExt cx="3739213" cy="3500462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904225" y="1928802"/>
              <a:ext cx="3524899" cy="3500462"/>
              <a:chOff x="904225" y="1928802"/>
              <a:chExt cx="3524899" cy="3500462"/>
            </a:xfrm>
          </p:grpSpPr>
          <p:grpSp>
            <p:nvGrpSpPr>
              <p:cNvPr id="5" name="Группа 1"/>
              <p:cNvGrpSpPr/>
              <p:nvPr/>
            </p:nvGrpSpPr>
            <p:grpSpPr>
              <a:xfrm>
                <a:off x="904225" y="2433101"/>
                <a:ext cx="3524899" cy="2996163"/>
                <a:chOff x="904225" y="2433101"/>
                <a:chExt cx="3524899" cy="2996163"/>
              </a:xfrm>
            </p:grpSpPr>
            <p:grpSp>
              <p:nvGrpSpPr>
                <p:cNvPr id="7" name="Группа 49"/>
                <p:cNvGrpSpPr/>
                <p:nvPr/>
              </p:nvGrpSpPr>
              <p:grpSpPr>
                <a:xfrm>
                  <a:off x="1347243" y="2433101"/>
                  <a:ext cx="2782047" cy="2589296"/>
                  <a:chOff x="784992" y="2285992"/>
                  <a:chExt cx="2144728" cy="2001852"/>
                </a:xfrm>
              </p:grpSpPr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1285852" y="228599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785786" y="300037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rot="5400000">
                    <a:off x="678629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rot="5400000">
                    <a:off x="2321703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rot="5400000">
                    <a:off x="142844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 rot="5400000">
                    <a:off x="1785918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>
                    <a:off x="785786" y="428625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 rot="5400000">
                    <a:off x="2285984" y="292893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 rot="5400000" flipH="1" flipV="1">
                    <a:off x="2321703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 rot="5400000">
                    <a:off x="643704" y="2928934"/>
                    <a:ext cx="1285090" cy="794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1285852" y="357187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 rot="5400000">
                    <a:off x="678629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" name="Прямоугольник 7"/>
                <p:cNvSpPr/>
                <p:nvPr/>
              </p:nvSpPr>
              <p:spPr>
                <a:xfrm>
                  <a:off x="904225" y="2928934"/>
                  <a:ext cx="524503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r>
                    <a:rPr lang="ru-RU" sz="28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9" name="Прямоугольник 8"/>
                <p:cNvSpPr/>
                <p:nvPr/>
              </p:nvSpPr>
              <p:spPr>
                <a:xfrm>
                  <a:off x="3500430" y="3181649"/>
                  <a:ext cx="511679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r>
                    <a:rPr lang="ru-RU" sz="24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0" name="Прямоугольник 9"/>
                <p:cNvSpPr/>
                <p:nvPr/>
              </p:nvSpPr>
              <p:spPr>
                <a:xfrm>
                  <a:off x="3021508" y="4967599"/>
                  <a:ext cx="407484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1991825" y="3620160"/>
                  <a:ext cx="38664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В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2" name="Прямоугольник 11"/>
                <p:cNvSpPr/>
                <p:nvPr/>
              </p:nvSpPr>
              <p:spPr>
                <a:xfrm>
                  <a:off x="928662" y="4763168"/>
                  <a:ext cx="40267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4071934" y="3834474"/>
                  <a:ext cx="357190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С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</p:grpSp>
          <p:sp>
            <p:nvSpPr>
              <p:cNvPr id="6" name="Прямоугольник 5"/>
              <p:cNvSpPr/>
              <p:nvPr/>
            </p:nvSpPr>
            <p:spPr>
              <a:xfrm>
                <a:off x="1785918" y="1928802"/>
                <a:ext cx="857256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В</a:t>
                </a:r>
                <a:r>
                  <a:rPr lang="ru-RU" sz="2800" b="1" baseline="-2500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1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35" name="Прямоугольник 34"/>
            <p:cNvSpPr/>
            <p:nvPr/>
          </p:nvSpPr>
          <p:spPr>
            <a:xfrm>
              <a:off x="4071934" y="2405714"/>
              <a:ext cx="571504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43" name="Полилиния 42"/>
          <p:cNvSpPr/>
          <p:nvPr/>
        </p:nvSpPr>
        <p:spPr>
          <a:xfrm>
            <a:off x="1357258" y="2428843"/>
            <a:ext cx="2786082" cy="928694"/>
          </a:xfrm>
          <a:custGeom>
            <a:avLst/>
            <a:gdLst>
              <a:gd name="connsiteX0" fmla="*/ 0 w 714380"/>
              <a:gd name="connsiteY0" fmla="*/ 571504 h 571504"/>
              <a:gd name="connsiteX1" fmla="*/ 142876 w 714380"/>
              <a:gd name="connsiteY1" fmla="*/ 0 h 571504"/>
              <a:gd name="connsiteX2" fmla="*/ 714380 w 714380"/>
              <a:gd name="connsiteY2" fmla="*/ 0 h 571504"/>
              <a:gd name="connsiteX3" fmla="*/ 571504 w 714380"/>
              <a:gd name="connsiteY3" fmla="*/ 571504 h 571504"/>
              <a:gd name="connsiteX4" fmla="*/ 0 w 714380"/>
              <a:gd name="connsiteY4" fmla="*/ 571504 h 571504"/>
              <a:gd name="connsiteX0" fmla="*/ 561974 w 1276354"/>
              <a:gd name="connsiteY0" fmla="*/ 619129 h 619129"/>
              <a:gd name="connsiteX1" fmla="*/ 0 w 1276354"/>
              <a:gd name="connsiteY1" fmla="*/ 0 h 619129"/>
              <a:gd name="connsiteX2" fmla="*/ 1276354 w 1276354"/>
              <a:gd name="connsiteY2" fmla="*/ 47625 h 619129"/>
              <a:gd name="connsiteX3" fmla="*/ 1133478 w 1276354"/>
              <a:gd name="connsiteY3" fmla="*/ 619129 h 619129"/>
              <a:gd name="connsiteX4" fmla="*/ 561974 w 1276354"/>
              <a:gd name="connsiteY4" fmla="*/ 619129 h 619129"/>
              <a:gd name="connsiteX0" fmla="*/ 0 w 1928858"/>
              <a:gd name="connsiteY0" fmla="*/ 904857 h 904857"/>
              <a:gd name="connsiteX1" fmla="*/ 652504 w 1928858"/>
              <a:gd name="connsiteY1" fmla="*/ 0 h 904857"/>
              <a:gd name="connsiteX2" fmla="*/ 1928858 w 1928858"/>
              <a:gd name="connsiteY2" fmla="*/ 47625 h 904857"/>
              <a:gd name="connsiteX3" fmla="*/ 1785982 w 1928858"/>
              <a:gd name="connsiteY3" fmla="*/ 619129 h 904857"/>
              <a:gd name="connsiteX4" fmla="*/ 0 w 1928858"/>
              <a:gd name="connsiteY4" fmla="*/ 904857 h 904857"/>
              <a:gd name="connsiteX0" fmla="*/ 0 w 2143140"/>
              <a:gd name="connsiteY0" fmla="*/ 904857 h 904857"/>
              <a:gd name="connsiteX1" fmla="*/ 652504 w 2143140"/>
              <a:gd name="connsiteY1" fmla="*/ 0 h 904857"/>
              <a:gd name="connsiteX2" fmla="*/ 1928858 w 2143140"/>
              <a:gd name="connsiteY2" fmla="*/ 47625 h 904857"/>
              <a:gd name="connsiteX3" fmla="*/ 2143140 w 2143140"/>
              <a:gd name="connsiteY3" fmla="*/ 904857 h 904857"/>
              <a:gd name="connsiteX4" fmla="*/ 0 w 2143140"/>
              <a:gd name="connsiteY4" fmla="*/ 904857 h 904857"/>
              <a:gd name="connsiteX0" fmla="*/ 0 w 2786082"/>
              <a:gd name="connsiteY0" fmla="*/ 928694 h 928694"/>
              <a:gd name="connsiteX1" fmla="*/ 652504 w 2786082"/>
              <a:gd name="connsiteY1" fmla="*/ 23837 h 928694"/>
              <a:gd name="connsiteX2" fmla="*/ 2786082 w 2786082"/>
              <a:gd name="connsiteY2" fmla="*/ 0 h 928694"/>
              <a:gd name="connsiteX3" fmla="*/ 2143140 w 2786082"/>
              <a:gd name="connsiteY3" fmla="*/ 928694 h 928694"/>
              <a:gd name="connsiteX4" fmla="*/ 0 w 2786082"/>
              <a:gd name="connsiteY4" fmla="*/ 928694 h 92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082" h="928694">
                <a:moveTo>
                  <a:pt x="0" y="928694"/>
                </a:moveTo>
                <a:lnTo>
                  <a:pt x="652504" y="23837"/>
                </a:lnTo>
                <a:lnTo>
                  <a:pt x="2786082" y="0"/>
                </a:lnTo>
                <a:lnTo>
                  <a:pt x="2143140" y="928694"/>
                </a:lnTo>
                <a:lnTo>
                  <a:pt x="0" y="928694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V="1">
            <a:off x="1214414" y="1643050"/>
            <a:ext cx="3786214" cy="2071702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2607455" y="1893083"/>
            <a:ext cx="2571768" cy="1785950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 flipH="1" flipV="1">
            <a:off x="1571604" y="3357562"/>
            <a:ext cx="4786346" cy="1214446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55"/>
          <p:cNvGrpSpPr/>
          <p:nvPr/>
        </p:nvGrpSpPr>
        <p:grpSpPr>
          <a:xfrm>
            <a:off x="4429124" y="1785926"/>
            <a:ext cx="428628" cy="523220"/>
            <a:chOff x="4429124" y="1785926"/>
            <a:chExt cx="428628" cy="523220"/>
          </a:xfrm>
        </p:grpSpPr>
        <p:sp>
          <p:nvSpPr>
            <p:cNvPr id="30" name="Овал 29"/>
            <p:cNvSpPr/>
            <p:nvPr/>
          </p:nvSpPr>
          <p:spPr>
            <a:xfrm>
              <a:off x="4429124" y="185736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4500562" y="1785926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65" name="Прямая соединительная линия 64"/>
          <p:cNvCxnSpPr>
            <a:endCxn id="32" idx="1"/>
          </p:cNvCxnSpPr>
          <p:nvPr/>
        </p:nvCxnSpPr>
        <p:spPr>
          <a:xfrm rot="16200000" flipH="1">
            <a:off x="3393273" y="2607463"/>
            <a:ext cx="878180" cy="520990"/>
          </a:xfrm>
          <a:prstGeom prst="line">
            <a:avLst/>
          </a:prstGeom>
          <a:ln w="28575">
            <a:solidFill>
              <a:srgbClr val="2929D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V="1">
            <a:off x="1357290" y="4286256"/>
            <a:ext cx="4214842" cy="71438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6200000" flipV="1">
            <a:off x="714348" y="3143248"/>
            <a:ext cx="3571900" cy="2428892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3428992" y="5548986"/>
            <a:ext cx="500066" cy="523220"/>
            <a:chOff x="3428992" y="5548986"/>
            <a:chExt cx="500066" cy="523220"/>
          </a:xfrm>
        </p:grpSpPr>
        <p:sp>
          <p:nvSpPr>
            <p:cNvPr id="34" name="Овал 33"/>
            <p:cNvSpPr/>
            <p:nvPr/>
          </p:nvSpPr>
          <p:spPr>
            <a:xfrm>
              <a:off x="3428992" y="5715016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3571868" y="5548986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Е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78" name="Прямая соединительная линия 77"/>
          <p:cNvCxnSpPr/>
          <p:nvPr/>
        </p:nvCxnSpPr>
        <p:spPr>
          <a:xfrm rot="10800000" flipV="1">
            <a:off x="2928926" y="4429132"/>
            <a:ext cx="928694" cy="571504"/>
          </a:xfrm>
          <a:prstGeom prst="line">
            <a:avLst/>
          </a:prstGeom>
          <a:ln w="28575">
            <a:solidFill>
              <a:srgbClr val="2929D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Группа 72"/>
          <p:cNvGrpSpPr/>
          <p:nvPr/>
        </p:nvGrpSpPr>
        <p:grpSpPr>
          <a:xfrm>
            <a:off x="2571736" y="4834606"/>
            <a:ext cx="428628" cy="523220"/>
            <a:chOff x="2571736" y="4834606"/>
            <a:chExt cx="428628" cy="523220"/>
          </a:xfrm>
        </p:grpSpPr>
        <p:sp>
          <p:nvSpPr>
            <p:cNvPr id="31" name="Овал 30"/>
            <p:cNvSpPr/>
            <p:nvPr/>
          </p:nvSpPr>
          <p:spPr>
            <a:xfrm>
              <a:off x="2857488" y="492919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2571736" y="4834606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500430" y="4048788"/>
            <a:ext cx="428628" cy="523220"/>
            <a:chOff x="3571868" y="4048788"/>
            <a:chExt cx="428628" cy="523220"/>
          </a:xfrm>
        </p:grpSpPr>
        <p:sp>
          <p:nvSpPr>
            <p:cNvPr id="29" name="Овал 28"/>
            <p:cNvSpPr/>
            <p:nvPr/>
          </p:nvSpPr>
          <p:spPr>
            <a:xfrm>
              <a:off x="3857620" y="435769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571868" y="4048788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4071934" y="3071810"/>
            <a:ext cx="571504" cy="523220"/>
            <a:chOff x="4071934" y="3071810"/>
            <a:chExt cx="571504" cy="523220"/>
          </a:xfrm>
        </p:grpSpPr>
        <p:sp>
          <p:nvSpPr>
            <p:cNvPr id="32" name="Овал 31"/>
            <p:cNvSpPr/>
            <p:nvPr/>
          </p:nvSpPr>
          <p:spPr>
            <a:xfrm>
              <a:off x="4071934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286248" y="3071810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500430" y="1928802"/>
            <a:ext cx="357190" cy="571504"/>
            <a:chOff x="3500430" y="1928802"/>
            <a:chExt cx="357190" cy="571504"/>
          </a:xfrm>
        </p:grpSpPr>
        <p:sp>
          <p:nvSpPr>
            <p:cNvPr id="33" name="Овал 32"/>
            <p:cNvSpPr/>
            <p:nvPr/>
          </p:nvSpPr>
          <p:spPr>
            <a:xfrm>
              <a:off x="3500430" y="235743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500430" y="1928802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N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643042" y="2834342"/>
            <a:ext cx="357190" cy="594658"/>
            <a:chOff x="1643042" y="2834342"/>
            <a:chExt cx="357190" cy="594658"/>
          </a:xfrm>
        </p:grpSpPr>
        <p:sp>
          <p:nvSpPr>
            <p:cNvPr id="27" name="Овал 26"/>
            <p:cNvSpPr/>
            <p:nvPr/>
          </p:nvSpPr>
          <p:spPr>
            <a:xfrm>
              <a:off x="1714480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643042" y="2834342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714876" y="2071678"/>
            <a:ext cx="39290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Многоугольник 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en-US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НРТ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- 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искомое сечение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1026" grpId="0" animBg="1"/>
      <p:bldP spid="66" grpId="0" animBg="1"/>
      <p:bldP spid="66" grpId="1" animBg="1"/>
      <p:bldP spid="3" grpId="0"/>
      <p:bldP spid="43" grpId="0" animBg="1"/>
      <p:bldP spid="4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Сферы"/>
          <p:cNvSpPr>
            <a:spLocks noChangeArrowheads="1"/>
          </p:cNvSpPr>
          <p:nvPr/>
        </p:nvSpPr>
        <p:spPr bwMode="auto">
          <a:xfrm rot="13204114" flipV="1">
            <a:off x="1628390" y="2101425"/>
            <a:ext cx="1729924" cy="3018738"/>
          </a:xfrm>
          <a:custGeom>
            <a:avLst/>
            <a:gdLst>
              <a:gd name="connsiteX0" fmla="*/ 1 w 752464"/>
              <a:gd name="connsiteY0" fmla="*/ 191008 h 500066"/>
              <a:gd name="connsiteX1" fmla="*/ 376232 w 752464"/>
              <a:gd name="connsiteY1" fmla="*/ 0 h 500066"/>
              <a:gd name="connsiteX2" fmla="*/ 752463 w 752464"/>
              <a:gd name="connsiteY2" fmla="*/ 191008 h 500066"/>
              <a:gd name="connsiteX3" fmla="*/ 608756 w 752464"/>
              <a:gd name="connsiteY3" fmla="*/ 500064 h 500066"/>
              <a:gd name="connsiteX4" fmla="*/ 143708 w 752464"/>
              <a:gd name="connsiteY4" fmla="*/ 500064 h 500066"/>
              <a:gd name="connsiteX5" fmla="*/ 1 w 752464"/>
              <a:gd name="connsiteY5" fmla="*/ 191008 h 500066"/>
              <a:gd name="connsiteX0" fmla="*/ 0 w 752462"/>
              <a:gd name="connsiteY0" fmla="*/ 191008 h 2070229"/>
              <a:gd name="connsiteX1" fmla="*/ 376231 w 752462"/>
              <a:gd name="connsiteY1" fmla="*/ 0 h 2070229"/>
              <a:gd name="connsiteX2" fmla="*/ 752462 w 752462"/>
              <a:gd name="connsiteY2" fmla="*/ 191008 h 2070229"/>
              <a:gd name="connsiteX3" fmla="*/ 513948 w 752462"/>
              <a:gd name="connsiteY3" fmla="*/ 2070229 h 2070229"/>
              <a:gd name="connsiteX4" fmla="*/ 143707 w 752462"/>
              <a:gd name="connsiteY4" fmla="*/ 500064 h 2070229"/>
              <a:gd name="connsiteX5" fmla="*/ 0 w 752462"/>
              <a:gd name="connsiteY5" fmla="*/ 191008 h 2070229"/>
              <a:gd name="connsiteX0" fmla="*/ 0 w 1109293"/>
              <a:gd name="connsiteY0" fmla="*/ 191008 h 2070229"/>
              <a:gd name="connsiteX1" fmla="*/ 376231 w 1109293"/>
              <a:gd name="connsiteY1" fmla="*/ 0 h 2070229"/>
              <a:gd name="connsiteX2" fmla="*/ 1109293 w 1109293"/>
              <a:gd name="connsiteY2" fmla="*/ 328176 h 2070229"/>
              <a:gd name="connsiteX3" fmla="*/ 513948 w 1109293"/>
              <a:gd name="connsiteY3" fmla="*/ 2070229 h 2070229"/>
              <a:gd name="connsiteX4" fmla="*/ 143707 w 1109293"/>
              <a:gd name="connsiteY4" fmla="*/ 500064 h 2070229"/>
              <a:gd name="connsiteX5" fmla="*/ 0 w 1109293"/>
              <a:gd name="connsiteY5" fmla="*/ 191008 h 2070229"/>
              <a:gd name="connsiteX0" fmla="*/ 562422 w 1671715"/>
              <a:gd name="connsiteY0" fmla="*/ 191008 h 2070229"/>
              <a:gd name="connsiteX1" fmla="*/ 938653 w 1671715"/>
              <a:gd name="connsiteY1" fmla="*/ 0 h 2070229"/>
              <a:gd name="connsiteX2" fmla="*/ 1671715 w 1671715"/>
              <a:gd name="connsiteY2" fmla="*/ 328176 h 2070229"/>
              <a:gd name="connsiteX3" fmla="*/ 1076370 w 1671715"/>
              <a:gd name="connsiteY3" fmla="*/ 2070229 h 2070229"/>
              <a:gd name="connsiteX4" fmla="*/ 0 w 1671715"/>
              <a:gd name="connsiteY4" fmla="*/ 79905 h 2070229"/>
              <a:gd name="connsiteX5" fmla="*/ 562422 w 1671715"/>
              <a:gd name="connsiteY5" fmla="*/ 191008 h 2070229"/>
              <a:gd name="connsiteX0" fmla="*/ 228561 w 1671715"/>
              <a:gd name="connsiteY0" fmla="*/ 0 h 2969585"/>
              <a:gd name="connsiteX1" fmla="*/ 938653 w 1671715"/>
              <a:gd name="connsiteY1" fmla="*/ 899356 h 2969585"/>
              <a:gd name="connsiteX2" fmla="*/ 1671715 w 1671715"/>
              <a:gd name="connsiteY2" fmla="*/ 1227532 h 2969585"/>
              <a:gd name="connsiteX3" fmla="*/ 1076370 w 1671715"/>
              <a:gd name="connsiteY3" fmla="*/ 2969585 h 2969585"/>
              <a:gd name="connsiteX4" fmla="*/ 0 w 1671715"/>
              <a:gd name="connsiteY4" fmla="*/ 979261 h 2969585"/>
              <a:gd name="connsiteX5" fmla="*/ 228561 w 1671715"/>
              <a:gd name="connsiteY5" fmla="*/ 0 h 2969585"/>
              <a:gd name="connsiteX0" fmla="*/ 228561 w 1671715"/>
              <a:gd name="connsiteY0" fmla="*/ 0 h 2969585"/>
              <a:gd name="connsiteX1" fmla="*/ 957605 w 1671715"/>
              <a:gd name="connsiteY1" fmla="*/ 61182 h 2969585"/>
              <a:gd name="connsiteX2" fmla="*/ 1671715 w 1671715"/>
              <a:gd name="connsiteY2" fmla="*/ 1227532 h 2969585"/>
              <a:gd name="connsiteX3" fmla="*/ 1076370 w 1671715"/>
              <a:gd name="connsiteY3" fmla="*/ 2969585 h 2969585"/>
              <a:gd name="connsiteX4" fmla="*/ 0 w 1671715"/>
              <a:gd name="connsiteY4" fmla="*/ 979261 h 2969585"/>
              <a:gd name="connsiteX5" fmla="*/ 228561 w 1671715"/>
              <a:gd name="connsiteY5" fmla="*/ 0 h 2969585"/>
              <a:gd name="connsiteX0" fmla="*/ 286770 w 1729924"/>
              <a:gd name="connsiteY0" fmla="*/ 0 h 2969585"/>
              <a:gd name="connsiteX1" fmla="*/ 1015814 w 1729924"/>
              <a:gd name="connsiteY1" fmla="*/ 61182 h 2969585"/>
              <a:gd name="connsiteX2" fmla="*/ 1729924 w 1729924"/>
              <a:gd name="connsiteY2" fmla="*/ 1227532 h 2969585"/>
              <a:gd name="connsiteX3" fmla="*/ 1134579 w 1729924"/>
              <a:gd name="connsiteY3" fmla="*/ 2969585 h 2969585"/>
              <a:gd name="connsiteX4" fmla="*/ 0 w 1729924"/>
              <a:gd name="connsiteY4" fmla="*/ 1009679 h 2969585"/>
              <a:gd name="connsiteX5" fmla="*/ 286770 w 1729924"/>
              <a:gd name="connsiteY5" fmla="*/ 0 h 2969585"/>
              <a:gd name="connsiteX0" fmla="*/ 286770 w 1729924"/>
              <a:gd name="connsiteY0" fmla="*/ 0 h 3018738"/>
              <a:gd name="connsiteX1" fmla="*/ 1015814 w 1729924"/>
              <a:gd name="connsiteY1" fmla="*/ 61182 h 3018738"/>
              <a:gd name="connsiteX2" fmla="*/ 1729924 w 1729924"/>
              <a:gd name="connsiteY2" fmla="*/ 1227532 h 3018738"/>
              <a:gd name="connsiteX3" fmla="*/ 1127749 w 1729924"/>
              <a:gd name="connsiteY3" fmla="*/ 3018738 h 3018738"/>
              <a:gd name="connsiteX4" fmla="*/ 0 w 1729924"/>
              <a:gd name="connsiteY4" fmla="*/ 1009679 h 3018738"/>
              <a:gd name="connsiteX5" fmla="*/ 286770 w 1729924"/>
              <a:gd name="connsiteY5" fmla="*/ 0 h 3018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9924" h="3018738">
                <a:moveTo>
                  <a:pt x="286770" y="0"/>
                </a:moveTo>
                <a:lnTo>
                  <a:pt x="1015814" y="61182"/>
                </a:lnTo>
                <a:lnTo>
                  <a:pt x="1729924" y="1227532"/>
                </a:lnTo>
                <a:lnTo>
                  <a:pt x="1127749" y="3018738"/>
                </a:lnTo>
                <a:lnTo>
                  <a:pt x="0" y="1009679"/>
                </a:lnTo>
                <a:lnTo>
                  <a:pt x="286770" y="0"/>
                </a:lnTo>
                <a:close/>
              </a:path>
            </a:pathLst>
          </a:custGeom>
          <a:pattFill prst="sphere">
            <a:fgClr>
              <a:srgbClr val="974706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1357290" y="3357562"/>
            <a:ext cx="2143140" cy="16430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1357258" y="2428844"/>
            <a:ext cx="2786082" cy="928694"/>
          </a:xfrm>
          <a:custGeom>
            <a:avLst/>
            <a:gdLst>
              <a:gd name="connsiteX0" fmla="*/ 0 w 428628"/>
              <a:gd name="connsiteY0" fmla="*/ 500066 h 500066"/>
              <a:gd name="connsiteX1" fmla="*/ 107157 w 428628"/>
              <a:gd name="connsiteY1" fmla="*/ 0 h 500066"/>
              <a:gd name="connsiteX2" fmla="*/ 428628 w 428628"/>
              <a:gd name="connsiteY2" fmla="*/ 0 h 500066"/>
              <a:gd name="connsiteX3" fmla="*/ 321471 w 428628"/>
              <a:gd name="connsiteY3" fmla="*/ 500066 h 500066"/>
              <a:gd name="connsiteX4" fmla="*/ 0 w 428628"/>
              <a:gd name="connsiteY4" fmla="*/ 500066 h 500066"/>
              <a:gd name="connsiteX0" fmla="*/ 0 w 1785982"/>
              <a:gd name="connsiteY0" fmla="*/ 642918 h 642918"/>
              <a:gd name="connsiteX1" fmla="*/ 1464511 w 1785982"/>
              <a:gd name="connsiteY1" fmla="*/ 0 h 642918"/>
              <a:gd name="connsiteX2" fmla="*/ 1785982 w 1785982"/>
              <a:gd name="connsiteY2" fmla="*/ 0 h 642918"/>
              <a:gd name="connsiteX3" fmla="*/ 1678825 w 1785982"/>
              <a:gd name="connsiteY3" fmla="*/ 500066 h 642918"/>
              <a:gd name="connsiteX4" fmla="*/ 0 w 1785982"/>
              <a:gd name="connsiteY4" fmla="*/ 642918 h 642918"/>
              <a:gd name="connsiteX0" fmla="*/ 0 w 1785982"/>
              <a:gd name="connsiteY0" fmla="*/ 928694 h 928694"/>
              <a:gd name="connsiteX1" fmla="*/ 678661 w 1785982"/>
              <a:gd name="connsiteY1" fmla="*/ 0 h 928694"/>
              <a:gd name="connsiteX2" fmla="*/ 1785982 w 1785982"/>
              <a:gd name="connsiteY2" fmla="*/ 285776 h 928694"/>
              <a:gd name="connsiteX3" fmla="*/ 1678825 w 1785982"/>
              <a:gd name="connsiteY3" fmla="*/ 785842 h 928694"/>
              <a:gd name="connsiteX4" fmla="*/ 0 w 1785982"/>
              <a:gd name="connsiteY4" fmla="*/ 928694 h 928694"/>
              <a:gd name="connsiteX0" fmla="*/ 0 w 2786082"/>
              <a:gd name="connsiteY0" fmla="*/ 928694 h 928694"/>
              <a:gd name="connsiteX1" fmla="*/ 678661 w 2786082"/>
              <a:gd name="connsiteY1" fmla="*/ 0 h 928694"/>
              <a:gd name="connsiteX2" fmla="*/ 2786082 w 2786082"/>
              <a:gd name="connsiteY2" fmla="*/ 0 h 928694"/>
              <a:gd name="connsiteX3" fmla="*/ 1678825 w 2786082"/>
              <a:gd name="connsiteY3" fmla="*/ 785842 h 928694"/>
              <a:gd name="connsiteX4" fmla="*/ 0 w 2786082"/>
              <a:gd name="connsiteY4" fmla="*/ 928694 h 928694"/>
              <a:gd name="connsiteX0" fmla="*/ 0 w 2786082"/>
              <a:gd name="connsiteY0" fmla="*/ 928694 h 928694"/>
              <a:gd name="connsiteX1" fmla="*/ 678661 w 2786082"/>
              <a:gd name="connsiteY1" fmla="*/ 0 h 928694"/>
              <a:gd name="connsiteX2" fmla="*/ 2786082 w 2786082"/>
              <a:gd name="connsiteY2" fmla="*/ 0 h 928694"/>
              <a:gd name="connsiteX3" fmla="*/ 2107421 w 2786082"/>
              <a:gd name="connsiteY3" fmla="*/ 928694 h 928694"/>
              <a:gd name="connsiteX4" fmla="*/ 0 w 2786082"/>
              <a:gd name="connsiteY4" fmla="*/ 928694 h 92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082" h="928694">
                <a:moveTo>
                  <a:pt x="0" y="928694"/>
                </a:moveTo>
                <a:lnTo>
                  <a:pt x="678661" y="0"/>
                </a:lnTo>
                <a:lnTo>
                  <a:pt x="2786082" y="0"/>
                </a:lnTo>
                <a:lnTo>
                  <a:pt x="2107421" y="928694"/>
                </a:lnTo>
                <a:lnTo>
                  <a:pt x="0" y="928694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19567445">
            <a:off x="728849" y="2873289"/>
            <a:ext cx="1888441" cy="1751739"/>
          </a:xfrm>
          <a:custGeom>
            <a:avLst/>
            <a:gdLst>
              <a:gd name="connsiteX0" fmla="*/ 0 w 416083"/>
              <a:gd name="connsiteY0" fmla="*/ 561514 h 561514"/>
              <a:gd name="connsiteX1" fmla="*/ 104021 w 416083"/>
              <a:gd name="connsiteY1" fmla="*/ 0 h 561514"/>
              <a:gd name="connsiteX2" fmla="*/ 416083 w 416083"/>
              <a:gd name="connsiteY2" fmla="*/ 0 h 561514"/>
              <a:gd name="connsiteX3" fmla="*/ 312062 w 416083"/>
              <a:gd name="connsiteY3" fmla="*/ 561514 h 561514"/>
              <a:gd name="connsiteX4" fmla="*/ 0 w 416083"/>
              <a:gd name="connsiteY4" fmla="*/ 561514 h 561514"/>
              <a:gd name="connsiteX0" fmla="*/ 0 w 1248270"/>
              <a:gd name="connsiteY0" fmla="*/ 1167776 h 1167776"/>
              <a:gd name="connsiteX1" fmla="*/ 104021 w 1248270"/>
              <a:gd name="connsiteY1" fmla="*/ 606262 h 1167776"/>
              <a:gd name="connsiteX2" fmla="*/ 1248270 w 1248270"/>
              <a:gd name="connsiteY2" fmla="*/ 0 h 1167776"/>
              <a:gd name="connsiteX3" fmla="*/ 312062 w 1248270"/>
              <a:gd name="connsiteY3" fmla="*/ 1167776 h 1167776"/>
              <a:gd name="connsiteX4" fmla="*/ 0 w 1248270"/>
              <a:gd name="connsiteY4" fmla="*/ 1167776 h 1167776"/>
              <a:gd name="connsiteX0" fmla="*/ 0 w 1248270"/>
              <a:gd name="connsiteY0" fmla="*/ 1167776 h 1167776"/>
              <a:gd name="connsiteX1" fmla="*/ 239107 w 1248270"/>
              <a:gd name="connsiteY1" fmla="*/ 372821 h 1167776"/>
              <a:gd name="connsiteX2" fmla="*/ 1248270 w 1248270"/>
              <a:gd name="connsiteY2" fmla="*/ 0 h 1167776"/>
              <a:gd name="connsiteX3" fmla="*/ 312062 w 1248270"/>
              <a:gd name="connsiteY3" fmla="*/ 1167776 h 1167776"/>
              <a:gd name="connsiteX4" fmla="*/ 0 w 1248270"/>
              <a:gd name="connsiteY4" fmla="*/ 1167776 h 1167776"/>
              <a:gd name="connsiteX0" fmla="*/ 0 w 1248270"/>
              <a:gd name="connsiteY0" fmla="*/ 1167776 h 1310529"/>
              <a:gd name="connsiteX1" fmla="*/ 239107 w 1248270"/>
              <a:gd name="connsiteY1" fmla="*/ 372821 h 1310529"/>
              <a:gd name="connsiteX2" fmla="*/ 1248270 w 1248270"/>
              <a:gd name="connsiteY2" fmla="*/ 0 h 1310529"/>
              <a:gd name="connsiteX3" fmla="*/ 366674 w 1248270"/>
              <a:gd name="connsiteY3" fmla="*/ 1310529 h 1310529"/>
              <a:gd name="connsiteX4" fmla="*/ 0 w 1248270"/>
              <a:gd name="connsiteY4" fmla="*/ 1167776 h 1310529"/>
              <a:gd name="connsiteX0" fmla="*/ 0 w 1888441"/>
              <a:gd name="connsiteY0" fmla="*/ 1751739 h 1751739"/>
              <a:gd name="connsiteX1" fmla="*/ 879278 w 1888441"/>
              <a:gd name="connsiteY1" fmla="*/ 372821 h 1751739"/>
              <a:gd name="connsiteX2" fmla="*/ 1888441 w 1888441"/>
              <a:gd name="connsiteY2" fmla="*/ 0 h 1751739"/>
              <a:gd name="connsiteX3" fmla="*/ 1006845 w 1888441"/>
              <a:gd name="connsiteY3" fmla="*/ 1310529 h 1751739"/>
              <a:gd name="connsiteX4" fmla="*/ 0 w 1888441"/>
              <a:gd name="connsiteY4" fmla="*/ 1751739 h 175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8441" h="1751739">
                <a:moveTo>
                  <a:pt x="0" y="1751739"/>
                </a:moveTo>
                <a:lnTo>
                  <a:pt x="879278" y="372821"/>
                </a:lnTo>
                <a:lnTo>
                  <a:pt x="1888441" y="0"/>
                </a:lnTo>
                <a:lnTo>
                  <a:pt x="1006845" y="1310529"/>
                </a:lnTo>
                <a:lnTo>
                  <a:pt x="0" y="1751739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214290"/>
            <a:ext cx="707236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Постройте сечение </a:t>
            </a:r>
            <a:r>
              <a:rPr lang="ru-RU" sz="32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параллелепипеда 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проходящее через точки </a:t>
            </a:r>
            <a:r>
              <a:rPr lang="en-US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>
                <a:ln w="1905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Р и М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904225" y="1928802"/>
            <a:ext cx="3739213" cy="3571900"/>
            <a:chOff x="904225" y="1928802"/>
            <a:chExt cx="3739213" cy="3571900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904225" y="1928802"/>
              <a:ext cx="3524899" cy="3571900"/>
              <a:chOff x="904225" y="1928802"/>
              <a:chExt cx="3524899" cy="3571900"/>
            </a:xfrm>
          </p:grpSpPr>
          <p:grpSp>
            <p:nvGrpSpPr>
              <p:cNvPr id="6" name="Группа 1"/>
              <p:cNvGrpSpPr/>
              <p:nvPr/>
            </p:nvGrpSpPr>
            <p:grpSpPr>
              <a:xfrm>
                <a:off x="904225" y="2433101"/>
                <a:ext cx="3524899" cy="3067601"/>
                <a:chOff x="904225" y="2433101"/>
                <a:chExt cx="3524899" cy="3067601"/>
              </a:xfrm>
            </p:grpSpPr>
            <p:grpSp>
              <p:nvGrpSpPr>
                <p:cNvPr id="8" name="Группа 49"/>
                <p:cNvGrpSpPr/>
                <p:nvPr/>
              </p:nvGrpSpPr>
              <p:grpSpPr>
                <a:xfrm>
                  <a:off x="1347243" y="2433101"/>
                  <a:ext cx="2782047" cy="2589296"/>
                  <a:chOff x="784992" y="2285992"/>
                  <a:chExt cx="2144728" cy="2001852"/>
                </a:xfrm>
              </p:grpSpPr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1285852" y="228599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785786" y="3000372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rot="5400000">
                    <a:off x="678629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rot="5400000">
                    <a:off x="2321703" y="2393149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rot="5400000">
                    <a:off x="142844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 rot="5400000">
                    <a:off x="1785918" y="364331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>
                    <a:off x="785786" y="428625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 rot="5400000">
                    <a:off x="2285984" y="2928934"/>
                    <a:ext cx="128588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 rot="5400000" flipH="1" flipV="1">
                    <a:off x="2321703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 rot="5400000">
                    <a:off x="643704" y="2928934"/>
                    <a:ext cx="1285090" cy="794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1285852" y="3571876"/>
                    <a:ext cx="1643074" cy="1588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 rot="5400000">
                    <a:off x="678629" y="3679033"/>
                    <a:ext cx="714380" cy="500066"/>
                  </a:xfrm>
                  <a:prstGeom prst="line">
                    <a:avLst/>
                  </a:prstGeom>
                  <a:ln w="28575">
                    <a:solidFill>
                      <a:srgbClr val="00206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Прямоугольник 8"/>
                <p:cNvSpPr/>
                <p:nvPr/>
              </p:nvSpPr>
              <p:spPr>
                <a:xfrm>
                  <a:off x="904225" y="2928934"/>
                  <a:ext cx="524503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r>
                    <a:rPr lang="ru-RU" sz="28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0" name="Прямоугольник 9"/>
                <p:cNvSpPr/>
                <p:nvPr/>
              </p:nvSpPr>
              <p:spPr>
                <a:xfrm>
                  <a:off x="3000364" y="3286124"/>
                  <a:ext cx="511679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r>
                    <a:rPr lang="ru-RU" sz="2400" b="1" baseline="-25000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1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3021508" y="4967599"/>
                  <a:ext cx="407484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"/>
                      <a:cs typeface="Arial"/>
                    </a:rPr>
                    <a:t>D</a:t>
                  </a:r>
                  <a:endParaRPr lang="ru-RU" sz="24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2" name="Прямоугольник 11"/>
                <p:cNvSpPr/>
                <p:nvPr/>
              </p:nvSpPr>
              <p:spPr>
                <a:xfrm>
                  <a:off x="1991825" y="3620160"/>
                  <a:ext cx="38664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В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>
                  <a:off x="1168930" y="4977482"/>
                  <a:ext cx="402674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А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4071934" y="3834474"/>
                  <a:ext cx="357190" cy="5232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ru-RU" sz="2800" b="1" dirty="0" smtClean="0">
                      <a:ln w="1905"/>
                      <a:solidFill>
                        <a:srgbClr val="00206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С</a:t>
                  </a:r>
                  <a:endParaRPr lang="ru-RU" sz="2800" b="1" dirty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endParaRPr>
                </a:p>
              </p:txBody>
            </p:sp>
          </p:grpSp>
          <p:sp>
            <p:nvSpPr>
              <p:cNvPr id="7" name="Прямоугольник 6"/>
              <p:cNvSpPr/>
              <p:nvPr/>
            </p:nvSpPr>
            <p:spPr>
              <a:xfrm>
                <a:off x="1785918" y="1928802"/>
                <a:ext cx="785818" cy="52322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b="1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В</a:t>
                </a:r>
                <a:r>
                  <a:rPr lang="ru-RU" sz="2800" b="1" baseline="-25000" dirty="0" smtClean="0">
                    <a:ln w="1905"/>
                    <a:solidFill>
                      <a:srgbClr val="00206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1</a:t>
                </a:r>
                <a:endParaRPr lang="ru-RU" sz="2800" b="1" dirty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4071934" y="2405714"/>
              <a:ext cx="571504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</a:t>
              </a:r>
              <a:r>
                <a:rPr lang="ru-RU" sz="2800" b="1" baseline="-2500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54" name="Прямая соединительная линия 53"/>
          <p:cNvCxnSpPr/>
          <p:nvPr/>
        </p:nvCxnSpPr>
        <p:spPr>
          <a:xfrm rot="5400000" flipH="1" flipV="1">
            <a:off x="-35751" y="1464455"/>
            <a:ext cx="3643338" cy="2571768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Группа 68"/>
          <p:cNvGrpSpPr/>
          <p:nvPr/>
        </p:nvGrpSpPr>
        <p:grpSpPr>
          <a:xfrm>
            <a:off x="714348" y="1357299"/>
            <a:ext cx="1928828" cy="4643469"/>
            <a:chOff x="714348" y="1357299"/>
            <a:chExt cx="1928828" cy="4643469"/>
          </a:xfrm>
        </p:grpSpPr>
        <p:grpSp>
          <p:nvGrpSpPr>
            <p:cNvPr id="53" name="Группа 52"/>
            <p:cNvGrpSpPr/>
            <p:nvPr/>
          </p:nvGrpSpPr>
          <p:grpSpPr>
            <a:xfrm>
              <a:off x="714348" y="2452023"/>
              <a:ext cx="1464479" cy="3548745"/>
              <a:chOff x="714348" y="2452023"/>
              <a:chExt cx="1464479" cy="3548745"/>
            </a:xfrm>
          </p:grpSpPr>
          <p:cxnSp>
            <p:nvCxnSpPr>
              <p:cNvPr id="41" name="Прямая соединительная линия 40"/>
              <p:cNvCxnSpPr>
                <a:stCxn id="7" idx="2"/>
              </p:cNvCxnSpPr>
              <p:nvPr/>
            </p:nvCxnSpPr>
            <p:spPr>
              <a:xfrm rot="5400000">
                <a:off x="708067" y="3101248"/>
                <a:ext cx="2119986" cy="821535"/>
              </a:xfrm>
              <a:prstGeom prst="line">
                <a:avLst/>
              </a:prstGeom>
              <a:ln w="28575">
                <a:solidFill>
                  <a:srgbClr val="2929DD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321439" y="4964917"/>
                <a:ext cx="1428760" cy="642942"/>
              </a:xfrm>
              <a:prstGeom prst="line">
                <a:avLst/>
              </a:prstGeom>
              <a:ln w="28575">
                <a:solidFill>
                  <a:srgbClr val="2929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Прямая соединительная линия 62"/>
            <p:cNvCxnSpPr>
              <a:endCxn id="7" idx="2"/>
            </p:cNvCxnSpPr>
            <p:nvPr/>
          </p:nvCxnSpPr>
          <p:spPr>
            <a:xfrm rot="5400000">
              <a:off x="1863640" y="1672486"/>
              <a:ext cx="1094724" cy="464349"/>
            </a:xfrm>
            <a:prstGeom prst="line">
              <a:avLst/>
            </a:prstGeom>
            <a:ln w="28575">
              <a:solidFill>
                <a:srgbClr val="2929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Прямая соединительная линия 78"/>
          <p:cNvCxnSpPr/>
          <p:nvPr/>
        </p:nvCxnSpPr>
        <p:spPr>
          <a:xfrm rot="10800000">
            <a:off x="2071670" y="1357298"/>
            <a:ext cx="3000396" cy="2500330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Группа 76"/>
          <p:cNvGrpSpPr/>
          <p:nvPr/>
        </p:nvGrpSpPr>
        <p:grpSpPr>
          <a:xfrm>
            <a:off x="2071670" y="1477020"/>
            <a:ext cx="500066" cy="523220"/>
            <a:chOff x="2071670" y="1548458"/>
            <a:chExt cx="500066" cy="523220"/>
          </a:xfrm>
        </p:grpSpPr>
        <p:sp>
          <p:nvSpPr>
            <p:cNvPr id="27" name="Овал 26"/>
            <p:cNvSpPr/>
            <p:nvPr/>
          </p:nvSpPr>
          <p:spPr>
            <a:xfrm>
              <a:off x="2428860" y="171448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2071670" y="1548458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Е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87" name="Прямая соединительная линия 86"/>
          <p:cNvCxnSpPr>
            <a:stCxn id="30" idx="2"/>
            <a:endCxn id="32" idx="7"/>
          </p:cNvCxnSpPr>
          <p:nvPr/>
        </p:nvCxnSpPr>
        <p:spPr>
          <a:xfrm rot="10800000" flipV="1">
            <a:off x="2050746" y="2428868"/>
            <a:ext cx="1235370" cy="378114"/>
          </a:xfrm>
          <a:prstGeom prst="line">
            <a:avLst/>
          </a:prstGeom>
          <a:ln w="28575">
            <a:solidFill>
              <a:srgbClr val="2929D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10800000">
            <a:off x="785786" y="3357562"/>
            <a:ext cx="4357718" cy="1588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10800000" flipV="1">
            <a:off x="500034" y="3214686"/>
            <a:ext cx="4429156" cy="1714512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Группа 100"/>
          <p:cNvGrpSpPr/>
          <p:nvPr/>
        </p:nvGrpSpPr>
        <p:grpSpPr>
          <a:xfrm>
            <a:off x="4429124" y="2857496"/>
            <a:ext cx="428628" cy="571504"/>
            <a:chOff x="4429124" y="2857496"/>
            <a:chExt cx="428628" cy="571504"/>
          </a:xfrm>
        </p:grpSpPr>
        <p:sp>
          <p:nvSpPr>
            <p:cNvPr id="29" name="Овал 28"/>
            <p:cNvSpPr/>
            <p:nvPr/>
          </p:nvSpPr>
          <p:spPr>
            <a:xfrm>
              <a:off x="4429124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4500562" y="2857496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Е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10" name="Прямая соединительная линия 109"/>
          <p:cNvCxnSpPr>
            <a:stCxn id="33" idx="3"/>
          </p:cNvCxnSpPr>
          <p:nvPr/>
        </p:nvCxnSpPr>
        <p:spPr>
          <a:xfrm rot="5400000">
            <a:off x="3214678" y="3193762"/>
            <a:ext cx="878180" cy="306676"/>
          </a:xfrm>
          <a:prstGeom prst="line">
            <a:avLst/>
          </a:prstGeom>
          <a:ln w="28575">
            <a:solidFill>
              <a:srgbClr val="2929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1000100" y="4120226"/>
            <a:ext cx="428628" cy="523220"/>
            <a:chOff x="1000100" y="4120226"/>
            <a:chExt cx="428628" cy="523220"/>
          </a:xfrm>
        </p:grpSpPr>
        <p:sp>
          <p:nvSpPr>
            <p:cNvPr id="31" name="Овал 30"/>
            <p:cNvSpPr/>
            <p:nvPr/>
          </p:nvSpPr>
          <p:spPr>
            <a:xfrm>
              <a:off x="1285852" y="450057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000100" y="4120226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928794" y="2571744"/>
            <a:ext cx="428628" cy="523220"/>
            <a:chOff x="1928794" y="2571744"/>
            <a:chExt cx="428628" cy="523220"/>
          </a:xfrm>
        </p:grpSpPr>
        <p:sp>
          <p:nvSpPr>
            <p:cNvPr id="32" name="Овал 31"/>
            <p:cNvSpPr/>
            <p:nvPr/>
          </p:nvSpPr>
          <p:spPr>
            <a:xfrm>
              <a:off x="1928794" y="278605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000232" y="2571744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3286116" y="1905648"/>
            <a:ext cx="500066" cy="594658"/>
            <a:chOff x="3286116" y="1905648"/>
            <a:chExt cx="500066" cy="594658"/>
          </a:xfrm>
        </p:grpSpPr>
        <p:sp>
          <p:nvSpPr>
            <p:cNvPr id="30" name="Овал 29"/>
            <p:cNvSpPr/>
            <p:nvPr/>
          </p:nvSpPr>
          <p:spPr>
            <a:xfrm>
              <a:off x="3286116" y="235743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28992" y="1905648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3143240" y="3714752"/>
            <a:ext cx="428628" cy="594658"/>
            <a:chOff x="3143240" y="3714752"/>
            <a:chExt cx="428628" cy="594658"/>
          </a:xfrm>
        </p:grpSpPr>
        <p:sp>
          <p:nvSpPr>
            <p:cNvPr id="28" name="Овал 27"/>
            <p:cNvSpPr/>
            <p:nvPr/>
          </p:nvSpPr>
          <p:spPr>
            <a:xfrm>
              <a:off x="3428992" y="371475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3143240" y="3786190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3357554" y="2620028"/>
            <a:ext cx="571504" cy="523220"/>
            <a:chOff x="3357554" y="2620028"/>
            <a:chExt cx="571504" cy="523220"/>
          </a:xfrm>
        </p:grpSpPr>
        <p:sp>
          <p:nvSpPr>
            <p:cNvPr id="33" name="Овал 32"/>
            <p:cNvSpPr/>
            <p:nvPr/>
          </p:nvSpPr>
          <p:spPr>
            <a:xfrm>
              <a:off x="3786182" y="278605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357554" y="2620028"/>
              <a:ext cx="35719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/>
                  <a:cs typeface="Arial"/>
                </a:rPr>
                <a:t>N</a:t>
              </a:r>
              <a:endParaRPr lang="ru-RU" sz="2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4714876" y="2071678"/>
            <a:ext cx="39290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Многоугольник 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МН</a:t>
            </a:r>
            <a:r>
              <a:rPr lang="en-US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</a:t>
            </a:r>
            <a:r>
              <a:rPr lang="ru-RU" sz="2400" b="1" dirty="0" smtClean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- </a:t>
            </a:r>
            <a:r>
              <a:rPr lang="ru-RU" sz="2400" b="1" dirty="0">
                <a:ln w="1905"/>
                <a:solidFill>
                  <a:srgbClr val="33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искомое сечение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102" grpId="0" animBg="1"/>
      <p:bldP spid="102" grpId="1" animBg="1"/>
      <p:bldP spid="78" grpId="0" animBg="1"/>
      <p:bldP spid="78" grpId="1" animBg="1"/>
      <p:bldP spid="40" grpId="0" animBg="1"/>
      <p:bldP spid="40" grpId="1" animBg="1"/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481</Words>
  <Application>Microsoft Office PowerPoint</Application>
  <PresentationFormat>Экран (4:3)</PresentationFormat>
  <Paragraphs>236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100</cp:revision>
  <dcterms:created xsi:type="dcterms:W3CDTF">2012-06-27T12:14:41Z</dcterms:created>
  <dcterms:modified xsi:type="dcterms:W3CDTF">2012-07-03T13:25:47Z</dcterms:modified>
</cp:coreProperties>
</file>