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86" autoAdjust="0"/>
  </p:normalViewPr>
  <p:slideViewPr>
    <p:cSldViewPr>
      <p:cViewPr varScale="1">
        <p:scale>
          <a:sx n="66" d="100"/>
          <a:sy n="66" d="100"/>
        </p:scale>
        <p:origin x="-1282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51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0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2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13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91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3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22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8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443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223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30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8BC0-36DE-4ED4-A84F-92DFBC2D7C50}" type="datetimeFigureOut">
              <a:rPr lang="ru-RU" smtClean="0"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345AF-4E7B-41CF-9B2F-D5442E213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4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538736" cy="63567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Crossword puzzle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"Wild Animals"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507047"/>
              </p:ext>
            </p:extLst>
          </p:nvPr>
        </p:nvGraphicFramePr>
        <p:xfrm>
          <a:off x="4139952" y="1196752"/>
          <a:ext cx="4752517" cy="48245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32047"/>
                <a:gridCol w="432047"/>
                <a:gridCol w="432047"/>
                <a:gridCol w="432047"/>
                <a:gridCol w="432047"/>
                <a:gridCol w="432047"/>
                <a:gridCol w="432047"/>
                <a:gridCol w="432047"/>
                <a:gridCol w="432047"/>
                <a:gridCol w="432047"/>
                <a:gridCol w="432047"/>
              </a:tblGrid>
              <a:tr h="438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Arial"/>
                          <a:ea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6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7544" y="908720"/>
            <a:ext cx="3528392" cy="5217443"/>
          </a:xfrm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This animal is quick. It can climb trees. It likes bananas and other fruit.</a:t>
            </a:r>
          </a:p>
          <a:p>
            <a:r>
              <a:rPr lang="en-US" dirty="0" smtClean="0"/>
              <a:t>2. This animal is very tall. It's yellow and brown. It has got a long neck and long legs. It eats grass and leaves.</a:t>
            </a:r>
          </a:p>
          <a:p>
            <a:r>
              <a:rPr lang="en-US" dirty="0" smtClean="0"/>
              <a:t>3. It is the King of animals. It's big. It's yellow and brown. It eats meat.</a:t>
            </a:r>
          </a:p>
          <a:p>
            <a:r>
              <a:rPr lang="en-US" dirty="0" smtClean="0"/>
              <a:t>4. This animal is long. It hasn't got any legs. </a:t>
            </a:r>
          </a:p>
          <a:p>
            <a:r>
              <a:rPr lang="en-US" dirty="0" smtClean="0"/>
              <a:t>5. This animal is big. It has got black and yellow stripes. It eats meat.</a:t>
            </a:r>
          </a:p>
          <a:p>
            <a:r>
              <a:rPr lang="en-US" dirty="0" smtClean="0"/>
              <a:t>6. This animal has got long ears and a short tail. It can be wild or domestic. Some people keep it as a pet.</a:t>
            </a:r>
          </a:p>
          <a:p>
            <a:r>
              <a:rPr lang="en-US" dirty="0" smtClean="0"/>
              <a:t>7. This animal is small. It's green or brown. It lives in or near the water. It can jump well.</a:t>
            </a:r>
          </a:p>
          <a:p>
            <a:r>
              <a:rPr lang="en-US" dirty="0" smtClean="0"/>
              <a:t>8. This animal is big. It lives in rivers in hot countries. It has got a long body, a long tail and short legs. It eats meat or fish.</a:t>
            </a:r>
          </a:p>
          <a:p>
            <a:r>
              <a:rPr lang="en-US" dirty="0" smtClean="0"/>
              <a:t>9. This animal isn't big. It's red. It eats mice and other small animals. It can steal a chicken from a farm.</a:t>
            </a:r>
          </a:p>
          <a:p>
            <a:r>
              <a:rPr lang="en-US" dirty="0" smtClean="0"/>
              <a:t>10. This animal is big. It's brown. It eats meat and fish, but it likes berries and honey, too.</a:t>
            </a:r>
          </a:p>
          <a:p>
            <a:r>
              <a:rPr lang="en-US" dirty="0" smtClean="0"/>
              <a:t>11. This animal is grey. It lives in the forest. It looks like a dog.</a:t>
            </a:r>
          </a:p>
          <a:p>
            <a:r>
              <a:rPr lang="en-US" dirty="0" smtClean="0"/>
              <a:t>12. This animal is very big. It's grey. It lives in hot countries. It has got big ears and a long nose.</a:t>
            </a:r>
          </a:p>
          <a:p>
            <a:r>
              <a:rPr lang="en-US" dirty="0" smtClean="0"/>
              <a:t>13. This animal has got black and white stripes. It runs fast. It eats grass.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2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60590"/>
              </p:ext>
            </p:extLst>
          </p:nvPr>
        </p:nvGraphicFramePr>
        <p:xfrm>
          <a:off x="1979704" y="1124742"/>
          <a:ext cx="4896551" cy="441483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45141"/>
                <a:gridCol w="445141"/>
                <a:gridCol w="445141"/>
                <a:gridCol w="445141"/>
                <a:gridCol w="445141"/>
                <a:gridCol w="445141"/>
                <a:gridCol w="445141"/>
                <a:gridCol w="445141"/>
                <a:gridCol w="445141"/>
                <a:gridCol w="445141"/>
                <a:gridCol w="445141"/>
              </a:tblGrid>
              <a:tr h="401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f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w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m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k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y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g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f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f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1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p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c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x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h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z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o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s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k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d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b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n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b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g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l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e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r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a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b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b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i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"/>
                          <a:ea typeface="Times New Roman"/>
                        </a:rPr>
                        <a:t>t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63888" y="531651"/>
            <a:ext cx="186140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Answer key: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573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376</Words>
  <Application>Microsoft Office PowerPoint</Application>
  <PresentationFormat>Экран (4:3)</PresentationFormat>
  <Paragraphs>263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Crossword puzzle  "Wild Animals"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Crossword puzzle  "Wild Animals"</dc:title>
  <dc:creator>User</dc:creator>
  <cp:lastModifiedBy>User</cp:lastModifiedBy>
  <cp:revision>2</cp:revision>
  <dcterms:created xsi:type="dcterms:W3CDTF">2013-02-03T16:26:28Z</dcterms:created>
  <dcterms:modified xsi:type="dcterms:W3CDTF">2013-02-03T16:37:39Z</dcterms:modified>
</cp:coreProperties>
</file>