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3C1771-9095-42BC-9B2C-96FC3853C786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38473AB-37A9-4062-9B43-32F26EE39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/>
          </p:cNvPicPr>
          <p:nvPr/>
        </p:nvPicPr>
        <p:blipFill>
          <a:blip r:embed="rId2" cstate="screen"/>
          <a:srcRect t="13159" b="13159"/>
          <a:stretch>
            <a:fillRect/>
          </a:stretch>
        </p:blipFill>
        <p:spPr>
          <a:xfrm>
            <a:off x="0" y="0"/>
            <a:ext cx="9144000" cy="4652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251517" y="5003228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Новелла первая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23526" y="5849503"/>
            <a:ext cx="8496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dirty="0">
                <a:latin typeface="Bookman Old Style" pitchFamily="18" charset="0"/>
                <a:cs typeface="Andalus" pitchFamily="18" charset="-78"/>
              </a:rPr>
              <a:t>Петрарка и </a:t>
            </a:r>
            <a:r>
              <a:rPr lang="ru-RU" sz="4000" b="1" i="1" dirty="0" err="1">
                <a:latin typeface="Bookman Old Style" pitchFamily="18" charset="0"/>
                <a:cs typeface="Andalus" pitchFamily="18" charset="-78"/>
              </a:rPr>
              <a:t>Лаура</a:t>
            </a:r>
            <a:endParaRPr lang="ru-RU" sz="4000" b="1" i="1" dirty="0">
              <a:latin typeface="Bookman Old Style" pitchFamily="18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28675" y="0"/>
            <a:ext cx="5688013" cy="943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7775" y="152400"/>
            <a:ext cx="5508625" cy="940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7975" y="571500"/>
            <a:ext cx="3448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25" y="571500"/>
            <a:ext cx="4857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</TotalTime>
  <Words>6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Метро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4</cp:revision>
  <dcterms:created xsi:type="dcterms:W3CDTF">2013-02-17T15:46:01Z</dcterms:created>
  <dcterms:modified xsi:type="dcterms:W3CDTF">2013-02-28T16:51:28Z</dcterms:modified>
</cp:coreProperties>
</file>