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36EC8-5920-4503-AE2B-395FAEFFEEF1}" type="datetimeFigureOut">
              <a:rPr lang="ru-RU" smtClean="0"/>
              <a:t>17.02.2013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F7D17-6CCA-497B-B0A6-B737EBF438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36EC8-5920-4503-AE2B-395FAEFFEEF1}" type="datetimeFigureOut">
              <a:rPr lang="ru-RU" smtClean="0"/>
              <a:t>17.02.2013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F7D17-6CCA-497B-B0A6-B737EBF438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36EC8-5920-4503-AE2B-395FAEFFEEF1}" type="datetimeFigureOut">
              <a:rPr lang="ru-RU" smtClean="0"/>
              <a:t>17.02.2013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F7D17-6CCA-497B-B0A6-B737EBF438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36EC8-5920-4503-AE2B-395FAEFFEEF1}" type="datetimeFigureOut">
              <a:rPr lang="ru-RU" smtClean="0"/>
              <a:t>17.02.2013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F7D17-6CCA-497B-B0A6-B737EBF438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36EC8-5920-4503-AE2B-395FAEFFEEF1}" type="datetimeFigureOut">
              <a:rPr lang="ru-RU" smtClean="0"/>
              <a:t>17.02.2013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F7D17-6CCA-497B-B0A6-B737EBF438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36EC8-5920-4503-AE2B-395FAEFFEEF1}" type="datetimeFigureOut">
              <a:rPr lang="ru-RU" smtClean="0"/>
              <a:t>17.02.2013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F7D17-6CCA-497B-B0A6-B737EBF438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36EC8-5920-4503-AE2B-395FAEFFEEF1}" type="datetimeFigureOut">
              <a:rPr lang="ru-RU" smtClean="0"/>
              <a:t>17.02.2013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F7D17-6CCA-497B-B0A6-B737EBF438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36EC8-5920-4503-AE2B-395FAEFFEEF1}" type="datetimeFigureOut">
              <a:rPr lang="ru-RU" smtClean="0"/>
              <a:t>17.02.2013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F7D17-6CCA-497B-B0A6-B737EBF438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36EC8-5920-4503-AE2B-395FAEFFEEF1}" type="datetimeFigureOut">
              <a:rPr lang="ru-RU" smtClean="0"/>
              <a:t>17.02.2013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F7D17-6CCA-497B-B0A6-B737EBF438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36EC8-5920-4503-AE2B-395FAEFFEEF1}" type="datetimeFigureOut">
              <a:rPr lang="ru-RU" smtClean="0"/>
              <a:t>17.02.2013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F7D17-6CCA-497B-B0A6-B737EBF438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36EC8-5920-4503-AE2B-395FAEFFEEF1}" type="datetimeFigureOut">
              <a:rPr lang="ru-RU" smtClean="0"/>
              <a:t>17.02.2013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F7D17-6CCA-497B-B0A6-B737EBF438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36EC8-5920-4503-AE2B-395FAEFFEEF1}" type="datetimeFigureOut">
              <a:rPr lang="ru-RU" smtClean="0"/>
              <a:t>17.02.2013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F7D17-6CCA-497B-B0A6-B737EBF4384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60350"/>
            <a:ext cx="8893175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388" y="188913"/>
            <a:ext cx="8785225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427038"/>
            <a:ext cx="5508625" cy="7712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56100" y="-531813"/>
            <a:ext cx="4787900" cy="77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8313" y="0"/>
            <a:ext cx="8496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8313" y="0"/>
            <a:ext cx="8496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/>
          <p:cNvPicPr>
            <a:picLocks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Евгения</dc:creator>
  <cp:lastModifiedBy>Евгения</cp:lastModifiedBy>
  <cp:revision>1</cp:revision>
  <dcterms:created xsi:type="dcterms:W3CDTF">2013-02-17T15:42:28Z</dcterms:created>
  <dcterms:modified xsi:type="dcterms:W3CDTF">2013-02-17T15:45:11Z</dcterms:modified>
</cp:coreProperties>
</file>