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6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81A7-DF01-4556-A1F8-4F66D392DA96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7E0D-70DD-4216-AA0A-CC312C30A2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81A7-DF01-4556-A1F8-4F66D392DA96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7E0D-70DD-4216-AA0A-CC312C30A2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81A7-DF01-4556-A1F8-4F66D392DA96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7E0D-70DD-4216-AA0A-CC312C30A2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81A7-DF01-4556-A1F8-4F66D392DA96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7E0D-70DD-4216-AA0A-CC312C30A2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81A7-DF01-4556-A1F8-4F66D392DA96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7E0D-70DD-4216-AA0A-CC312C30A2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81A7-DF01-4556-A1F8-4F66D392DA96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7E0D-70DD-4216-AA0A-CC312C30A2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81A7-DF01-4556-A1F8-4F66D392DA96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7E0D-70DD-4216-AA0A-CC312C30A2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81A7-DF01-4556-A1F8-4F66D392DA96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7E0D-70DD-4216-AA0A-CC312C30A2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81A7-DF01-4556-A1F8-4F66D392DA96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7E0D-70DD-4216-AA0A-CC312C30A2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81A7-DF01-4556-A1F8-4F66D392DA96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7E0D-70DD-4216-AA0A-CC312C30A2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81A7-DF01-4556-A1F8-4F66D392DA96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7E0D-70DD-4216-AA0A-CC312C30A2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081A7-DF01-4556-A1F8-4F66D392DA96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97E0D-70DD-4216-AA0A-CC312C30A27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2232247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chemeClr val="accent2">
                    <a:lumMod val="75000"/>
                  </a:schemeClr>
                </a:solidFill>
              </a:rPr>
              <a:t>Сказка - вопрос </a:t>
            </a:r>
            <a:endParaRPr lang="ru-RU" sz="5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789040"/>
            <a:ext cx="8064896" cy="306896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Тема: «Четырёхугольники»</a:t>
            </a:r>
          </a:p>
          <a:p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Серикова  Мария Георгиевна                 Колледж «Краснодеревец»</a:t>
            </a:r>
            <a:endParaRPr lang="ru-RU" sz="2000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/>
              <a:t>Собрались все четырёхугольники  на лесной поляне и стали обсуждать вопрос о выборе своего  короля. Долго спорили и никак не могли прийти к единому мнению. И  вот один старый  параллелограмм сказал: « Давайте отправимся в царство  четырёхугольников. Кто первым придёт, тот и будет королём». Все согласились и отправились в путешествие.</a:t>
            </a:r>
            <a:endParaRPr lang="ru-RU" sz="2400" b="1" i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404664"/>
            <a:ext cx="3069977" cy="572149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620688"/>
            <a:ext cx="1080120" cy="432048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араллелограмм 5"/>
          <p:cNvSpPr/>
          <p:nvPr/>
        </p:nvSpPr>
        <p:spPr>
          <a:xfrm>
            <a:off x="1403648" y="1340768"/>
            <a:ext cx="1008112" cy="720080"/>
          </a:xfrm>
          <a:prstGeom prst="parallelogram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Трапеция 6"/>
          <p:cNvSpPr/>
          <p:nvPr/>
        </p:nvSpPr>
        <p:spPr>
          <a:xfrm>
            <a:off x="1619672" y="2492896"/>
            <a:ext cx="720080" cy="720080"/>
          </a:xfrm>
          <a:prstGeom prst="trapezoid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омб 7"/>
          <p:cNvSpPr/>
          <p:nvPr/>
        </p:nvSpPr>
        <p:spPr>
          <a:xfrm>
            <a:off x="1619672" y="3645024"/>
            <a:ext cx="914400" cy="914400"/>
          </a:xfrm>
          <a:prstGeom prst="diamond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763688" y="5085184"/>
            <a:ext cx="792088" cy="720080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Dese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4797152"/>
            <a:ext cx="2952328" cy="1711152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620688"/>
            <a:ext cx="5173414" cy="4608511"/>
          </a:xfrm>
        </p:spPr>
        <p:txBody>
          <a:bodyPr>
            <a:normAutofit/>
          </a:bodyPr>
          <a:lstStyle/>
          <a:p>
            <a:pPr indent="19050">
              <a:buNone/>
            </a:pPr>
            <a:r>
              <a:rPr lang="ru-RU" sz="2400" b="1" i="1" dirty="0" smtClean="0"/>
              <a:t>На пути им встретилась река, которая сказала, что переплывут её только те, у кого диагонали делятся пополам. Часть четырёхугольников осталась на берегу, остальные отправились дальше.</a:t>
            </a:r>
            <a:endParaRPr lang="ru-RU" sz="2400" b="1" i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620688"/>
            <a:ext cx="3779912" cy="623731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476672"/>
            <a:ext cx="1512168" cy="576064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араллелограмм 6"/>
          <p:cNvSpPr/>
          <p:nvPr/>
        </p:nvSpPr>
        <p:spPr>
          <a:xfrm>
            <a:off x="755576" y="1412776"/>
            <a:ext cx="1872208" cy="720080"/>
          </a:xfrm>
          <a:prstGeom prst="parallelogram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Трапеция 7"/>
          <p:cNvSpPr/>
          <p:nvPr/>
        </p:nvSpPr>
        <p:spPr>
          <a:xfrm>
            <a:off x="1187624" y="2492896"/>
            <a:ext cx="914400" cy="1008112"/>
          </a:xfrm>
          <a:prstGeom prst="trapezoid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омб 8"/>
          <p:cNvSpPr/>
          <p:nvPr/>
        </p:nvSpPr>
        <p:spPr>
          <a:xfrm>
            <a:off x="1547664" y="3789040"/>
            <a:ext cx="914400" cy="1296144"/>
          </a:xfrm>
          <a:prstGeom prst="diamond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403648" y="5301208"/>
            <a:ext cx="936104" cy="864096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 descr="12670244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3645024"/>
            <a:ext cx="4896544" cy="2808312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764704"/>
            <a:ext cx="5101406" cy="2088232"/>
          </a:xfrm>
        </p:spPr>
        <p:txBody>
          <a:bodyPr>
            <a:normAutofit/>
          </a:bodyPr>
          <a:lstStyle/>
          <a:p>
            <a:r>
              <a:rPr lang="ru-RU" sz="2400" b="1" i="1" dirty="0" smtClean="0"/>
              <a:t>На пути им встретилась гора, которая сказала, что даёт пройти только тем, у кого диагонали равны.</a:t>
            </a:r>
            <a:endParaRPr lang="ru-RU" sz="2400" b="1" i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1484785"/>
            <a:ext cx="3024336" cy="537321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1772816"/>
            <a:ext cx="914400" cy="914400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2852936"/>
            <a:ext cx="1728192" cy="792088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омб 6"/>
          <p:cNvSpPr/>
          <p:nvPr/>
        </p:nvSpPr>
        <p:spPr>
          <a:xfrm>
            <a:off x="1403648" y="3861048"/>
            <a:ext cx="914400" cy="1368152"/>
          </a:xfrm>
          <a:prstGeom prst="diamond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араллелограмм 7"/>
          <p:cNvSpPr/>
          <p:nvPr/>
        </p:nvSpPr>
        <p:spPr>
          <a:xfrm>
            <a:off x="971600" y="5445224"/>
            <a:ext cx="1800200" cy="914400"/>
          </a:xfrm>
          <a:prstGeom prst="parallelogram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загруженн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3429000"/>
            <a:ext cx="4478328" cy="307649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/>
              <a:t>Оставшиеся фигуры продолжили путь  и дошли до обрыва, где был узкий мост. Мост сказал, что пропустит того, у кого диагонали пересекаются под прямым углом. По мосту прошёл только один четырёхугольник. </a:t>
            </a:r>
            <a:endParaRPr lang="ru-RU" sz="2400" b="1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Кто же стал королём?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1772816"/>
            <a:ext cx="1368152" cy="1296144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3717032"/>
            <a:ext cx="1944216" cy="914400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interes_f8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3861048"/>
            <a:ext cx="4320480" cy="2736303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59832" y="2060848"/>
            <a:ext cx="2880320" cy="2520280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правляющая кнопка: домой 2">
            <a:hlinkClick r:id="" action="ppaction://hlinkshowjump?jump=firstslide" highlightClick="1"/>
          </p:cNvPr>
          <p:cNvSpPr/>
          <p:nvPr/>
        </p:nvSpPr>
        <p:spPr>
          <a:xfrm>
            <a:off x="7596336" y="5589240"/>
            <a:ext cx="1042416" cy="898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163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Сказка - вопрос </vt:lpstr>
      <vt:lpstr>Слайд 2</vt:lpstr>
      <vt:lpstr>Слайд 3</vt:lpstr>
      <vt:lpstr>Слайд 4</vt:lpstr>
      <vt:lpstr>Слайд 5</vt:lpstr>
      <vt:lpstr>Слайд 6</vt:lpstr>
    </vt:vector>
  </TitlesOfParts>
  <Company>Функциональность ограничена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Сказка - вопрос</dc:title>
  <dc:creator>Демонстрационная версия</dc:creator>
  <cp:lastModifiedBy>Демонстрационная версия</cp:lastModifiedBy>
  <cp:revision>18</cp:revision>
  <dcterms:created xsi:type="dcterms:W3CDTF">2014-03-16T08:11:12Z</dcterms:created>
  <dcterms:modified xsi:type="dcterms:W3CDTF">2014-03-16T10:59:01Z</dcterms:modified>
</cp:coreProperties>
</file>